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3B85A42A-86A7-44E6-B479-8FAB641FB9F2}"/>
              </a:ext>
            </a:extLst>
          </p:cNvPr>
          <p:cNvGrpSpPr/>
          <p:nvPr/>
        </p:nvGrpSpPr>
        <p:grpSpPr>
          <a:xfrm>
            <a:off x="660570" y="1531621"/>
            <a:ext cx="2805550" cy="1604192"/>
            <a:chOff x="-2108698" y="202078"/>
            <a:chExt cx="5412354" cy="3094745"/>
          </a:xfrm>
        </p:grpSpPr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E36630B5-DB92-4E03-A326-2A1D036E9E68}"/>
                </a:ext>
              </a:extLst>
            </p:cNvPr>
            <p:cNvGrpSpPr/>
            <p:nvPr/>
          </p:nvGrpSpPr>
          <p:grpSpPr>
            <a:xfrm>
              <a:off x="-1730532" y="202078"/>
              <a:ext cx="4489295" cy="2625712"/>
              <a:chOff x="1271113" y="3112280"/>
              <a:chExt cx="6113656" cy="2625712"/>
            </a:xfrm>
          </p:grpSpPr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31E821B1-8E5C-4FDA-A49B-83D52BA2A08B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EDC6B05B-2E9B-4AAF-80A1-5149CEC9582A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70325344-821A-48F3-9A7C-802B51148BA5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02E2CFD5-1B5B-4DE2-8DD6-6347ADAD85C1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BB8E99FD-E16B-4B04-B815-3273F91A91DD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フリーフォーム: 図形 667">
                <a:extLst>
                  <a:ext uri="{FF2B5EF4-FFF2-40B4-BE49-F238E27FC236}">
                    <a16:creationId xmlns:a16="http://schemas.microsoft.com/office/drawing/2014/main" id="{9C25BEFA-11C3-4298-B134-84F76CE94C23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61A79EDB-7111-4AE2-B8D6-911CF520900B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CACC7329-5945-4936-9380-DD8326DC2A68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5CF2BB8C-44A1-427F-90CA-73693CBDF6A2}"/>
                </a:ext>
              </a:extLst>
            </p:cNvPr>
            <p:cNvGrpSpPr/>
            <p:nvPr/>
          </p:nvGrpSpPr>
          <p:grpSpPr>
            <a:xfrm>
              <a:off x="-2108698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E4700EF0-42B3-45C6-8C3F-5719843179E1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655" name="正方形/長方形 654">
                  <a:extLst>
                    <a:ext uri="{FF2B5EF4-FFF2-40B4-BE49-F238E27FC236}">
                      <a16:creationId xmlns:a16="http://schemas.microsoft.com/office/drawing/2014/main" id="{D7825ED6-0C47-4DCD-9176-EEA89CF96550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03E0A7F8-11A3-4616-800A-3C76CA31317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7" name="楕円 1049">
                  <a:extLst>
                    <a:ext uri="{FF2B5EF4-FFF2-40B4-BE49-F238E27FC236}">
                      <a16:creationId xmlns:a16="http://schemas.microsoft.com/office/drawing/2014/main" id="{B81B47A1-A4B0-4650-830C-C296E494D5B3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78194D1D-828B-465C-89C8-1C50FDF91B19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9" name="四角形: 上の 2 つの角を丸める 658">
                  <a:extLst>
                    <a:ext uri="{FF2B5EF4-FFF2-40B4-BE49-F238E27FC236}">
                      <a16:creationId xmlns:a16="http://schemas.microsoft.com/office/drawing/2014/main" id="{DC397CBF-E663-4312-A9BE-497E4BE72295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0" name="四角形: 上の 2 つの角を丸める 659">
                  <a:extLst>
                    <a:ext uri="{FF2B5EF4-FFF2-40B4-BE49-F238E27FC236}">
                      <a16:creationId xmlns:a16="http://schemas.microsoft.com/office/drawing/2014/main" id="{313F490A-EA29-4C9C-9BB2-D03EBBEF7DA5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1" name="四角形: 上の 2 つの角を丸める 660">
                  <a:extLst>
                    <a:ext uri="{FF2B5EF4-FFF2-40B4-BE49-F238E27FC236}">
                      <a16:creationId xmlns:a16="http://schemas.microsoft.com/office/drawing/2014/main" id="{9E2ACAD6-F2D5-4F96-89E0-0DA10B272423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62" name="四角形: 上の 2 つの角を丸める 661">
                  <a:extLst>
                    <a:ext uri="{FF2B5EF4-FFF2-40B4-BE49-F238E27FC236}">
                      <a16:creationId xmlns:a16="http://schemas.microsoft.com/office/drawing/2014/main" id="{FFE548F0-5CB1-476D-8BA6-7D89329F2524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54" name="四角形: 上の 2 つの角を丸める 653">
                <a:extLst>
                  <a:ext uri="{FF2B5EF4-FFF2-40B4-BE49-F238E27FC236}">
                    <a16:creationId xmlns:a16="http://schemas.microsoft.com/office/drawing/2014/main" id="{47E39F38-0F4F-4740-AA03-D91B6A4200B1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59B6B953-525A-485E-AE13-7C7FCBF74E20}"/>
                </a:ext>
              </a:extLst>
            </p:cNvPr>
            <p:cNvGrpSpPr/>
            <p:nvPr/>
          </p:nvGrpSpPr>
          <p:grpSpPr>
            <a:xfrm>
              <a:off x="2139090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996FD86A-653A-4837-9C9B-F5DE65EBF4E1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645" name="正方形/長方形 644">
                  <a:extLst>
                    <a:ext uri="{FF2B5EF4-FFF2-40B4-BE49-F238E27FC236}">
                      <a16:creationId xmlns:a16="http://schemas.microsoft.com/office/drawing/2014/main" id="{A88E7FA5-D657-4819-8586-525B85D17C11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四角形: 上の 2 つの角を丸める 645">
                  <a:extLst>
                    <a:ext uri="{FF2B5EF4-FFF2-40B4-BE49-F238E27FC236}">
                      <a16:creationId xmlns:a16="http://schemas.microsoft.com/office/drawing/2014/main" id="{286356B0-C9F9-4E24-87FE-932FE1FBAF1B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7" name="楕円 1049">
                  <a:extLst>
                    <a:ext uri="{FF2B5EF4-FFF2-40B4-BE49-F238E27FC236}">
                      <a16:creationId xmlns:a16="http://schemas.microsoft.com/office/drawing/2014/main" id="{66117AD9-A7A6-408A-96EB-C6B390C583C5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4D26B734-975A-4CFF-883D-0DA68562823E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9" name="四角形: 上の 2 つの角を丸める 648">
                  <a:extLst>
                    <a:ext uri="{FF2B5EF4-FFF2-40B4-BE49-F238E27FC236}">
                      <a16:creationId xmlns:a16="http://schemas.microsoft.com/office/drawing/2014/main" id="{0F3529F1-04B5-411A-897F-E8189C739912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CF968F56-D77D-4506-BA80-E93F36B6A36F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1" name="四角形: 上の 2 つの角を丸める 650">
                  <a:extLst>
                    <a:ext uri="{FF2B5EF4-FFF2-40B4-BE49-F238E27FC236}">
                      <a16:creationId xmlns:a16="http://schemas.microsoft.com/office/drawing/2014/main" id="{C12C8EC3-AF72-40C8-9EFA-A8B00E484F81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四角形: 上の 2 つの角を丸める 651">
                  <a:extLst>
                    <a:ext uri="{FF2B5EF4-FFF2-40B4-BE49-F238E27FC236}">
                      <a16:creationId xmlns:a16="http://schemas.microsoft.com/office/drawing/2014/main" id="{2D8436D7-F1D0-4789-87B6-4A4D9E9B540C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4" name="四角形: 上の 2 つの角を丸める 643">
                <a:extLst>
                  <a:ext uri="{FF2B5EF4-FFF2-40B4-BE49-F238E27FC236}">
                    <a16:creationId xmlns:a16="http://schemas.microsoft.com/office/drawing/2014/main" id="{3A6FA9EF-7317-4712-B5F8-1935C9B7A778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862DDCA9-1A4D-4180-B593-A3F0519539BE}"/>
                </a:ext>
              </a:extLst>
            </p:cNvPr>
            <p:cNvGrpSpPr/>
            <p:nvPr/>
          </p:nvGrpSpPr>
          <p:grpSpPr>
            <a:xfrm>
              <a:off x="-1345716" y="857749"/>
              <a:ext cx="1986160" cy="2082144"/>
              <a:chOff x="1787856" y="2689402"/>
              <a:chExt cx="2880765" cy="3019981"/>
            </a:xfrm>
          </p:grpSpPr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83E12FAF-8234-4993-ACF0-E0212171BBE5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C81FB28F-93DA-42C3-A80C-534A860B7AF2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45930681-1D5C-42A8-8FD8-15E8F53BB4EB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3D492113-F5C4-45A2-9447-3F43C227D4C7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DAE213B8-0DFE-4372-A8B3-82B0B81E2B93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633" name="グループ化 632">
                  <a:extLst>
                    <a:ext uri="{FF2B5EF4-FFF2-40B4-BE49-F238E27FC236}">
                      <a16:creationId xmlns:a16="http://schemas.microsoft.com/office/drawing/2014/main" id="{3BF600DF-E4A8-4DC9-A9B3-4F0642B50FDD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635" name="グループ化 634">
                    <a:extLst>
                      <a:ext uri="{FF2B5EF4-FFF2-40B4-BE49-F238E27FC236}">
                        <a16:creationId xmlns:a16="http://schemas.microsoft.com/office/drawing/2014/main" id="{523F710D-CC84-4796-B02B-36BBD3901A46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640" name="楕円 18">
                      <a:extLst>
                        <a:ext uri="{FF2B5EF4-FFF2-40B4-BE49-F238E27FC236}">
                          <a16:creationId xmlns:a16="http://schemas.microsoft.com/office/drawing/2014/main" id="{78565F98-2BCF-4CA0-8467-55E9FF09787A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1" name="正方形/長方形 640">
                      <a:extLst>
                        <a:ext uri="{FF2B5EF4-FFF2-40B4-BE49-F238E27FC236}">
                          <a16:creationId xmlns:a16="http://schemas.microsoft.com/office/drawing/2014/main" id="{E5D77C4D-CEDA-4EF0-842E-5678CBACC9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2" name="四角形: 上の 2 つの角を丸める 641">
                      <a:extLst>
                        <a:ext uri="{FF2B5EF4-FFF2-40B4-BE49-F238E27FC236}">
                          <a16:creationId xmlns:a16="http://schemas.microsoft.com/office/drawing/2014/main" id="{AAF8C557-D983-474C-B8CC-95D50D0F967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6" name="グループ化 635">
                    <a:extLst>
                      <a:ext uri="{FF2B5EF4-FFF2-40B4-BE49-F238E27FC236}">
                        <a16:creationId xmlns:a16="http://schemas.microsoft.com/office/drawing/2014/main" id="{F2C5CDDC-3620-4C1B-8021-26A7F01835F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637" name="楕円 18">
                      <a:extLst>
                        <a:ext uri="{FF2B5EF4-FFF2-40B4-BE49-F238E27FC236}">
                          <a16:creationId xmlns:a16="http://schemas.microsoft.com/office/drawing/2014/main" id="{DEB487F4-98EC-4199-AEE3-F84308DEC1E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8" name="正方形/長方形 637">
                      <a:extLst>
                        <a:ext uri="{FF2B5EF4-FFF2-40B4-BE49-F238E27FC236}">
                          <a16:creationId xmlns:a16="http://schemas.microsoft.com/office/drawing/2014/main" id="{7560BEBC-A92A-48E2-BC8A-CDB2B96A1E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四角形: 上の 2 つの角を丸める 638">
                      <a:extLst>
                        <a:ext uri="{FF2B5EF4-FFF2-40B4-BE49-F238E27FC236}">
                          <a16:creationId xmlns:a16="http://schemas.microsoft.com/office/drawing/2014/main" id="{C2AC0464-B37A-4EE8-BD6F-BE35BF4EF65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89750DAD-2004-4ED9-BA73-9F4956502344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051977AF-E3BB-4AB0-8824-73A4EF41FCC8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角を丸くする 602">
                <a:extLst>
                  <a:ext uri="{FF2B5EF4-FFF2-40B4-BE49-F238E27FC236}">
                    <a16:creationId xmlns:a16="http://schemas.microsoft.com/office/drawing/2014/main" id="{4F08D578-36A4-4878-9C3E-22B1982403BB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1F1FC12C-06BD-464D-BB8A-58F22C62B782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DB437401-45DD-42AC-9BC8-1826F1A5F66A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2BFB93CF-F5BC-4DCE-B8E8-C384CF4F53BC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05370E90-6982-40DC-99BD-46B170DDA137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630" name="二等辺三角形 15">
                  <a:extLst>
                    <a:ext uri="{FF2B5EF4-FFF2-40B4-BE49-F238E27FC236}">
                      <a16:creationId xmlns:a16="http://schemas.microsoft.com/office/drawing/2014/main" id="{633F4A91-D729-4842-AFAF-7C170ECA9DA1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1" name="四角形: 角を丸くする 630">
                  <a:extLst>
                    <a:ext uri="{FF2B5EF4-FFF2-40B4-BE49-F238E27FC236}">
                      <a16:creationId xmlns:a16="http://schemas.microsoft.com/office/drawing/2014/main" id="{228304C1-2EB5-4D46-991E-854660472948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057101CA-8817-478C-A5F7-371FD3FAC54B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141067A3-7A68-4F01-B47B-8A8DBFF77524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624" name="円: 塗りつぶしなし 623">
                  <a:extLst>
                    <a:ext uri="{FF2B5EF4-FFF2-40B4-BE49-F238E27FC236}">
                      <a16:creationId xmlns:a16="http://schemas.microsoft.com/office/drawing/2014/main" id="{9DC70A12-751F-493F-BFCE-D7B32B2B2983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5F0DC223-4184-47E5-B261-A1C13C022BBF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26" name="グループ化 625">
                  <a:extLst>
                    <a:ext uri="{FF2B5EF4-FFF2-40B4-BE49-F238E27FC236}">
                      <a16:creationId xmlns:a16="http://schemas.microsoft.com/office/drawing/2014/main" id="{35FD8A3E-20A9-4836-A3ED-C69CFD3BB4E5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627" name="円: 塗りつぶしなし 626">
                    <a:extLst>
                      <a:ext uri="{FF2B5EF4-FFF2-40B4-BE49-F238E27FC236}">
                        <a16:creationId xmlns:a16="http://schemas.microsoft.com/office/drawing/2014/main" id="{0D689220-EBA6-4EF6-ADD8-692074F7D0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8" name="円: 塗りつぶしなし 627">
                    <a:extLst>
                      <a:ext uri="{FF2B5EF4-FFF2-40B4-BE49-F238E27FC236}">
                        <a16:creationId xmlns:a16="http://schemas.microsoft.com/office/drawing/2014/main" id="{ACD346D9-1250-4C09-BFAC-B2C3E43D15EB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9" name="楕円 628">
                    <a:extLst>
                      <a:ext uri="{FF2B5EF4-FFF2-40B4-BE49-F238E27FC236}">
                        <a16:creationId xmlns:a16="http://schemas.microsoft.com/office/drawing/2014/main" id="{AAB023EA-3900-4D63-AE5A-B34BE46D42CF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BC797127-447E-4627-8416-128D6C13F6AA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D75B7A98-7873-479B-8E3A-ACE299A93C86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1" name="グループ化 610">
                <a:extLst>
                  <a:ext uri="{FF2B5EF4-FFF2-40B4-BE49-F238E27FC236}">
                    <a16:creationId xmlns:a16="http://schemas.microsoft.com/office/drawing/2014/main" id="{57B24CE1-2CA2-4C3C-A111-855CE3302F58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621" name="二等辺三角形 15">
                  <a:extLst>
                    <a:ext uri="{FF2B5EF4-FFF2-40B4-BE49-F238E27FC236}">
                      <a16:creationId xmlns:a16="http://schemas.microsoft.com/office/drawing/2014/main" id="{AA6077C5-8588-4175-A269-F0EC7E631AF6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四角形: 角を丸くする 621">
                  <a:extLst>
                    <a:ext uri="{FF2B5EF4-FFF2-40B4-BE49-F238E27FC236}">
                      <a16:creationId xmlns:a16="http://schemas.microsoft.com/office/drawing/2014/main" id="{5963E61D-78D9-4114-A6CE-C2AB7CEC70AB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フリーフォーム: 図形 622">
                  <a:extLst>
                    <a:ext uri="{FF2B5EF4-FFF2-40B4-BE49-F238E27FC236}">
                      <a16:creationId xmlns:a16="http://schemas.microsoft.com/office/drawing/2014/main" id="{FE5C5C55-D2D4-4EB7-A162-5475C53B227D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E44A0379-1DD4-4A80-9F63-EBAB53E65403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1B51E54D-2DF6-41D9-A1F4-5C33ECD102CC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B709CD35-6B95-4349-A19A-EFDD7762EADF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18943AE1-F30E-4480-8BFC-A79EA340635C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6" name="グループ化 615">
                <a:extLst>
                  <a:ext uri="{FF2B5EF4-FFF2-40B4-BE49-F238E27FC236}">
                    <a16:creationId xmlns:a16="http://schemas.microsoft.com/office/drawing/2014/main" id="{6016EC3A-89F0-45A6-8773-683E5C61F3ED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617" name="四角形: 角を丸くする 616">
                  <a:extLst>
                    <a:ext uri="{FF2B5EF4-FFF2-40B4-BE49-F238E27FC236}">
                      <a16:creationId xmlns:a16="http://schemas.microsoft.com/office/drawing/2014/main" id="{202C679A-31FC-4B7D-B94E-70C1BD2382B6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EC7D31A1-09D4-4021-BD23-00DFF5C74C64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四角形: 上の 2 つの角を丸める 618">
                  <a:extLst>
                    <a:ext uri="{FF2B5EF4-FFF2-40B4-BE49-F238E27FC236}">
                      <a16:creationId xmlns:a16="http://schemas.microsoft.com/office/drawing/2014/main" id="{6F722A30-04BE-42B4-A776-14EB925F2CA6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四角形: 上の 2 つの角を丸める 619">
                  <a:extLst>
                    <a:ext uri="{FF2B5EF4-FFF2-40B4-BE49-F238E27FC236}">
                      <a16:creationId xmlns:a16="http://schemas.microsoft.com/office/drawing/2014/main" id="{7632E5FA-081F-4D8E-A15B-560E6A84B035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8D33019F-8DC1-46DA-8DBA-C4DF7D5CC5DD}"/>
                </a:ext>
              </a:extLst>
            </p:cNvPr>
            <p:cNvGrpSpPr/>
            <p:nvPr/>
          </p:nvGrpSpPr>
          <p:grpSpPr>
            <a:xfrm>
              <a:off x="899264" y="1085234"/>
              <a:ext cx="1602797" cy="1885418"/>
              <a:chOff x="4952003" y="2833368"/>
              <a:chExt cx="2508757" cy="2951126"/>
            </a:xfrm>
          </p:grpSpPr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435C12DC-DDD5-44F1-9ACD-CE1036E3D6DC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2E08192A-406D-4E73-8E0A-8FA41BB5C4D0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88C8688-107C-46D0-983C-3774A553EB2F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D07E99E9-0220-450F-BF5C-27EB7B764339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台形 538">
                <a:extLst>
                  <a:ext uri="{FF2B5EF4-FFF2-40B4-BE49-F238E27FC236}">
                    <a16:creationId xmlns:a16="http://schemas.microsoft.com/office/drawing/2014/main" id="{C2D0145B-EA99-4E87-9ECA-3E23EAF05B1A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499FFAAA-0A1B-4EC7-A59F-B684D2247731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A751CEFE-C1E5-41BE-8572-7214A9204A14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A655F852-F425-4B21-BF48-BB45EE76D627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1C371B6E-B8AA-4764-AB2D-F9494ACFE680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7A203D94-0EFD-4A5E-A483-4178AD0F3140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2A123475-07E1-4486-BD4F-9A48757A9960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C62DA329-57FE-48E2-9427-CB365A5F130C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FEA4973-F64B-4D75-9935-340D12CFB727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四角形: 角を丸くする 547">
                <a:extLst>
                  <a:ext uri="{FF2B5EF4-FFF2-40B4-BE49-F238E27FC236}">
                    <a16:creationId xmlns:a16="http://schemas.microsoft.com/office/drawing/2014/main" id="{E32320DA-C61E-486E-B48E-43509817D766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四角形: 角を丸くする 548">
                <a:extLst>
                  <a:ext uri="{FF2B5EF4-FFF2-40B4-BE49-F238E27FC236}">
                    <a16:creationId xmlns:a16="http://schemas.microsoft.com/office/drawing/2014/main" id="{AFB8CB5C-E30F-48EA-802D-98D4B606963A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2FFB2010-46AA-43CC-8BFB-27DC433A7456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61FB6A69-1329-4194-B71B-A7BE44BAD06D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E980515E-AF73-451C-83B8-789DDBA65DAE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591" name="四角形: 角を丸くする 590">
                  <a:extLst>
                    <a:ext uri="{FF2B5EF4-FFF2-40B4-BE49-F238E27FC236}">
                      <a16:creationId xmlns:a16="http://schemas.microsoft.com/office/drawing/2014/main" id="{2399276E-113B-4887-BD46-CAE2BCE284BE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92" name="グループ化 591">
                  <a:extLst>
                    <a:ext uri="{FF2B5EF4-FFF2-40B4-BE49-F238E27FC236}">
                      <a16:creationId xmlns:a16="http://schemas.microsoft.com/office/drawing/2014/main" id="{8C37876D-3F25-4B84-8DAB-F256C49D2654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593" name="フリーフォーム: 図形 592">
                    <a:extLst>
                      <a:ext uri="{FF2B5EF4-FFF2-40B4-BE49-F238E27FC236}">
                        <a16:creationId xmlns:a16="http://schemas.microsoft.com/office/drawing/2014/main" id="{046949A5-8288-4F13-B324-073C0E5D524F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4" name="フリーフォーム: 図形 593">
                    <a:extLst>
                      <a:ext uri="{FF2B5EF4-FFF2-40B4-BE49-F238E27FC236}">
                        <a16:creationId xmlns:a16="http://schemas.microsoft.com/office/drawing/2014/main" id="{633596DD-32A5-4584-A5AD-39A6AEE43A0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04643AC1-5898-43CA-9D28-D77C13D9E95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6" name="フリーフォーム: 図形 595">
                    <a:extLst>
                      <a:ext uri="{FF2B5EF4-FFF2-40B4-BE49-F238E27FC236}">
                        <a16:creationId xmlns:a16="http://schemas.microsoft.com/office/drawing/2014/main" id="{777588DE-7B0B-4C0F-B8AA-8C61750E8D4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53" name="台形 552">
                <a:extLst>
                  <a:ext uri="{FF2B5EF4-FFF2-40B4-BE49-F238E27FC236}">
                    <a16:creationId xmlns:a16="http://schemas.microsoft.com/office/drawing/2014/main" id="{CA028901-2E5C-4839-BEA9-6B85C8470762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台形 553">
                <a:extLst>
                  <a:ext uri="{FF2B5EF4-FFF2-40B4-BE49-F238E27FC236}">
                    <a16:creationId xmlns:a16="http://schemas.microsoft.com/office/drawing/2014/main" id="{8AD7F3E3-9515-487D-BF7C-8CA8C0BBF444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3E643D12-0ADB-4FC6-A4CE-B3848AE88FE4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9033960A-F171-49F4-8E75-965646E85752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24AA543-1744-4D5F-B7D7-1FF080E01BD6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27835BD6-1F39-46F2-84CF-7ECEBF614BFB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F1CD9553-0D17-45FF-8F4F-C7D51C46E86F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ECE26FAF-769F-40FD-9E84-333DE7B81A99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0A959828-4FF0-4A4E-8459-91FD1C561E0A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CCB8F89B-CC98-4846-AF9E-E5E02BBFB267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54C99FF2-7EBE-40C6-A883-EC6096E6A3E8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64" name="グループ化 563">
                <a:extLst>
                  <a:ext uri="{FF2B5EF4-FFF2-40B4-BE49-F238E27FC236}">
                    <a16:creationId xmlns:a16="http://schemas.microsoft.com/office/drawing/2014/main" id="{5F74DCB2-E1E2-4CE2-A8B2-463C74DF4716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84659EDB-2A6E-4E81-A727-1C7739411C17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3448F42B-E199-4CE2-9F1F-B11E6567CB82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8E3852CA-7531-4D06-8F71-9882DF40ED28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90" name="フリーフォーム: 図形 589">
                  <a:extLst>
                    <a:ext uri="{FF2B5EF4-FFF2-40B4-BE49-F238E27FC236}">
                      <a16:creationId xmlns:a16="http://schemas.microsoft.com/office/drawing/2014/main" id="{985AED89-AB1C-42D7-A20E-C00F62EC4727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5" name="グループ化 564">
                <a:extLst>
                  <a:ext uri="{FF2B5EF4-FFF2-40B4-BE49-F238E27FC236}">
                    <a16:creationId xmlns:a16="http://schemas.microsoft.com/office/drawing/2014/main" id="{2EA6F69C-1B7A-40C8-8CC2-6F82CC587A51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0973AFDA-9B18-44C5-B67C-E280AC0F77D3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9" name="四角形: 上の 2 つの角を丸める 578">
                  <a:extLst>
                    <a:ext uri="{FF2B5EF4-FFF2-40B4-BE49-F238E27FC236}">
                      <a16:creationId xmlns:a16="http://schemas.microsoft.com/office/drawing/2014/main" id="{C50B9FC1-7135-4E21-9EB0-BF7C03CEE83F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8136A3AE-B1F5-4A5D-B470-70E5EC666F6D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1" name="四角形: 角を丸くする 580">
                  <a:extLst>
                    <a:ext uri="{FF2B5EF4-FFF2-40B4-BE49-F238E27FC236}">
                      <a16:creationId xmlns:a16="http://schemas.microsoft.com/office/drawing/2014/main" id="{477E50D6-5735-4B3C-92ED-F0D432BAA5D3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2" name="四角形: 上の 2 つの角を丸める 581">
                  <a:extLst>
                    <a:ext uri="{FF2B5EF4-FFF2-40B4-BE49-F238E27FC236}">
                      <a16:creationId xmlns:a16="http://schemas.microsoft.com/office/drawing/2014/main" id="{12259851-D6BB-4F89-BEB2-6A144FEA0593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3" name="楕円 582">
                  <a:extLst>
                    <a:ext uri="{FF2B5EF4-FFF2-40B4-BE49-F238E27FC236}">
                      <a16:creationId xmlns:a16="http://schemas.microsoft.com/office/drawing/2014/main" id="{F3584CE4-7CD8-4B9C-A19F-9BE471203FD0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B27337D6-72E5-4C87-99DB-1D31509BE73E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494948B7-D11A-4796-B067-9DA9403A4A97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B7507E1B-6EDB-445F-878E-BB84405B1062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70F2A5FD-851B-4F0B-A6CE-BC70ADA90531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7648414E-FB73-4D41-84A5-2470EA73E68B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157518E8-9616-437C-830E-3C66B0A14D26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B409F49E-6143-4186-9E60-835D6F9A55C4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88657907-1F0C-4B83-9C79-13821FD4EDDF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3067C14D-C1E7-44CB-9945-714359E69246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四角形: 角を丸くする 571">
                <a:extLst>
                  <a:ext uri="{FF2B5EF4-FFF2-40B4-BE49-F238E27FC236}">
                    <a16:creationId xmlns:a16="http://schemas.microsoft.com/office/drawing/2014/main" id="{ADC43C8A-F385-43C8-A51E-BD6EE06A0620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四角形: 角を丸くする 572">
                <a:extLst>
                  <a:ext uri="{FF2B5EF4-FFF2-40B4-BE49-F238E27FC236}">
                    <a16:creationId xmlns:a16="http://schemas.microsoft.com/office/drawing/2014/main" id="{3917AF41-4BDE-4162-B0C7-7F09F6A99789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F5E97B9D-BAA9-40C9-8FF7-7EF6783386DC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EBD058F2-9962-46AB-AD6E-CEF7D22AAA00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CDDAC10F-5D17-4DBB-955C-D5BB91BE2859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51E82BE6-C412-4302-861D-A869C90CEC2D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527D46B4-51AD-43DA-B8EC-54C93C402CFF}"/>
                </a:ext>
              </a:extLst>
            </p:cNvPr>
            <p:cNvGrpSpPr/>
            <p:nvPr/>
          </p:nvGrpSpPr>
          <p:grpSpPr>
            <a:xfrm>
              <a:off x="-1381856" y="2887509"/>
              <a:ext cx="2039614" cy="166286"/>
              <a:chOff x="1735438" y="5691115"/>
              <a:chExt cx="2958295" cy="352036"/>
            </a:xfrm>
          </p:grpSpPr>
          <p:sp>
            <p:nvSpPr>
              <p:cNvPr id="519" name="四角形: 上の 2 つの角を丸める 518">
                <a:extLst>
                  <a:ext uri="{FF2B5EF4-FFF2-40B4-BE49-F238E27FC236}">
                    <a16:creationId xmlns:a16="http://schemas.microsoft.com/office/drawing/2014/main" id="{94E4F6DF-B69E-4E4B-A45E-E918C56B794A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20" name="グループ化 519">
                <a:extLst>
                  <a:ext uri="{FF2B5EF4-FFF2-40B4-BE49-F238E27FC236}">
                    <a16:creationId xmlns:a16="http://schemas.microsoft.com/office/drawing/2014/main" id="{7DB0938A-7AE6-4880-953F-24B569A6208A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533" name="四角形: 上の 2 つの角を丸める 532">
                  <a:extLst>
                    <a:ext uri="{FF2B5EF4-FFF2-40B4-BE49-F238E27FC236}">
                      <a16:creationId xmlns:a16="http://schemas.microsoft.com/office/drawing/2014/main" id="{FA0D0949-B167-4CF0-A11E-5B80AE824707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四角形: 上の 2 つの角を丸める 533">
                  <a:extLst>
                    <a:ext uri="{FF2B5EF4-FFF2-40B4-BE49-F238E27FC236}">
                      <a16:creationId xmlns:a16="http://schemas.microsoft.com/office/drawing/2014/main" id="{D030506A-2083-4947-9A2D-DF9AA2F57F61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1" name="グループ化 520">
                <a:extLst>
                  <a:ext uri="{FF2B5EF4-FFF2-40B4-BE49-F238E27FC236}">
                    <a16:creationId xmlns:a16="http://schemas.microsoft.com/office/drawing/2014/main" id="{E9A029A4-A584-4585-A004-061902AB750A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531" name="四角形: 上の 2 つの角を丸める 530">
                  <a:extLst>
                    <a:ext uri="{FF2B5EF4-FFF2-40B4-BE49-F238E27FC236}">
                      <a16:creationId xmlns:a16="http://schemas.microsoft.com/office/drawing/2014/main" id="{BBBD24B5-83AA-42DE-9D14-2D69320C55CA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四角形: 上の 2 つの角を丸める 531">
                  <a:extLst>
                    <a:ext uri="{FF2B5EF4-FFF2-40B4-BE49-F238E27FC236}">
                      <a16:creationId xmlns:a16="http://schemas.microsoft.com/office/drawing/2014/main" id="{BF28B4ED-B490-4C7E-BF1A-B4CE3687347B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AD304135-625D-45F3-8830-35784084D037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529" name="四角形: 上の 2 つの角を丸める 528">
                  <a:extLst>
                    <a:ext uri="{FF2B5EF4-FFF2-40B4-BE49-F238E27FC236}">
                      <a16:creationId xmlns:a16="http://schemas.microsoft.com/office/drawing/2014/main" id="{69CD33D0-96F8-4EBD-9E3B-6FA4B3E3944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四角形: 上の 2 つの角を丸める 529">
                  <a:extLst>
                    <a:ext uri="{FF2B5EF4-FFF2-40B4-BE49-F238E27FC236}">
                      <a16:creationId xmlns:a16="http://schemas.microsoft.com/office/drawing/2014/main" id="{ED44A604-6AE4-4529-B162-5F6017BC6B6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3" name="グループ化 522">
                <a:extLst>
                  <a:ext uri="{FF2B5EF4-FFF2-40B4-BE49-F238E27FC236}">
                    <a16:creationId xmlns:a16="http://schemas.microsoft.com/office/drawing/2014/main" id="{716D1515-EB3B-408E-B03A-89042370ECA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FD6B3EE6-998D-460A-AE81-87DF773A8E9E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4F544639-C23B-4EBD-91B3-4B4B61FCAA72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A3D04AC9-F19C-4C9E-A55A-EA6E0876D9C8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E7BFD4C0-85E9-40B9-87A9-77FA17665E0D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46123616-539F-448A-B390-8FED04B73F02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C8A5C760-70C1-4BB5-8B17-DE51AABEDBE8}"/>
                </a:ext>
              </a:extLst>
            </p:cNvPr>
            <p:cNvGrpSpPr/>
            <p:nvPr/>
          </p:nvGrpSpPr>
          <p:grpSpPr>
            <a:xfrm>
              <a:off x="681482" y="2887509"/>
              <a:ext cx="2039614" cy="166286"/>
              <a:chOff x="1735438" y="5691115"/>
              <a:chExt cx="2958295" cy="352036"/>
            </a:xfrm>
          </p:grpSpPr>
          <p:sp>
            <p:nvSpPr>
              <p:cNvPr id="503" name="四角形: 上の 2 つの角を丸める 502">
                <a:extLst>
                  <a:ext uri="{FF2B5EF4-FFF2-40B4-BE49-F238E27FC236}">
                    <a16:creationId xmlns:a16="http://schemas.microsoft.com/office/drawing/2014/main" id="{C253F906-111A-431B-9FC8-5A2307C9345A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F29CB784-2A98-4D3A-9521-2F9BD5DE18E0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517" name="四角形: 上の 2 つの角を丸める 516">
                  <a:extLst>
                    <a:ext uri="{FF2B5EF4-FFF2-40B4-BE49-F238E27FC236}">
                      <a16:creationId xmlns:a16="http://schemas.microsoft.com/office/drawing/2014/main" id="{97332AE9-F3AF-4A81-A928-FDE75437F49D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四角形: 上の 2 つの角を丸める 517">
                  <a:extLst>
                    <a:ext uri="{FF2B5EF4-FFF2-40B4-BE49-F238E27FC236}">
                      <a16:creationId xmlns:a16="http://schemas.microsoft.com/office/drawing/2014/main" id="{F77D5603-1D09-4084-B9E2-D04BCD5D1937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75D9B2B3-70A0-44EF-A2F9-25BDAEF2CA06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515" name="四角形: 上の 2 つの角を丸める 514">
                  <a:extLst>
                    <a:ext uri="{FF2B5EF4-FFF2-40B4-BE49-F238E27FC236}">
                      <a16:creationId xmlns:a16="http://schemas.microsoft.com/office/drawing/2014/main" id="{E412CFEF-997B-4A64-AA83-C64245326256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四角形: 上の 2 つの角を丸める 515">
                  <a:extLst>
                    <a:ext uri="{FF2B5EF4-FFF2-40B4-BE49-F238E27FC236}">
                      <a16:creationId xmlns:a16="http://schemas.microsoft.com/office/drawing/2014/main" id="{AC3132D2-B61E-4B3F-A921-718542F81D09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6" name="グループ化 505">
                <a:extLst>
                  <a:ext uri="{FF2B5EF4-FFF2-40B4-BE49-F238E27FC236}">
                    <a16:creationId xmlns:a16="http://schemas.microsoft.com/office/drawing/2014/main" id="{4A4F985B-A408-4BBC-A706-18AF1F878CA8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513" name="四角形: 上の 2 つの角を丸める 512">
                  <a:extLst>
                    <a:ext uri="{FF2B5EF4-FFF2-40B4-BE49-F238E27FC236}">
                      <a16:creationId xmlns:a16="http://schemas.microsoft.com/office/drawing/2014/main" id="{131E0968-B0C5-4FFA-97D5-EAA6B99A9CC7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四角形: 上の 2 つの角を丸める 513">
                  <a:extLst>
                    <a:ext uri="{FF2B5EF4-FFF2-40B4-BE49-F238E27FC236}">
                      <a16:creationId xmlns:a16="http://schemas.microsoft.com/office/drawing/2014/main" id="{49059754-D479-49CA-AA28-355257597C26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7" name="グループ化 506">
                <a:extLst>
                  <a:ext uri="{FF2B5EF4-FFF2-40B4-BE49-F238E27FC236}">
                    <a16:creationId xmlns:a16="http://schemas.microsoft.com/office/drawing/2014/main" id="{F9D77D8C-D380-4ACB-A292-0084E7CF00B6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CE61C738-A29E-43C2-9D3E-33D6A5A7CB29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上の 2 つの角を丸める 511">
                  <a:extLst>
                    <a:ext uri="{FF2B5EF4-FFF2-40B4-BE49-F238E27FC236}">
                      <a16:creationId xmlns:a16="http://schemas.microsoft.com/office/drawing/2014/main" id="{66870079-3EE3-4E48-9FA3-29E05A6B521C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8E08EFB8-F44B-4261-AA1C-C7BAFBA4131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509" name="四角形: 上の 2 つの角を丸める 508">
                  <a:extLst>
                    <a:ext uri="{FF2B5EF4-FFF2-40B4-BE49-F238E27FC236}">
                      <a16:creationId xmlns:a16="http://schemas.microsoft.com/office/drawing/2014/main" id="{E6033E33-0FBD-4170-89E8-007B6E8EA400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A1FB819C-273C-4CC7-8CB4-D23DF94CF17B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9" name="グループ化 488">
              <a:extLst>
                <a:ext uri="{FF2B5EF4-FFF2-40B4-BE49-F238E27FC236}">
                  <a16:creationId xmlns:a16="http://schemas.microsoft.com/office/drawing/2014/main" id="{7243165B-918D-4371-8DBB-54891B1AAF68}"/>
                </a:ext>
              </a:extLst>
            </p:cNvPr>
            <p:cNvGrpSpPr/>
            <p:nvPr/>
          </p:nvGrpSpPr>
          <p:grpSpPr>
            <a:xfrm>
              <a:off x="307074" y="2591395"/>
              <a:ext cx="932532" cy="705428"/>
              <a:chOff x="748157" y="2862779"/>
              <a:chExt cx="1643702" cy="1243404"/>
            </a:xfrm>
          </p:grpSpPr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542928BF-EE8A-4A10-8DB8-75642848C263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494" name="グループ化 493">
                  <a:extLst>
                    <a:ext uri="{FF2B5EF4-FFF2-40B4-BE49-F238E27FC236}">
                      <a16:creationId xmlns:a16="http://schemas.microsoft.com/office/drawing/2014/main" id="{DBC7C56F-D342-4A30-BA78-7AAB77EF58B6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501" name="正方形/長方形 500">
                    <a:extLst>
                      <a:ext uri="{FF2B5EF4-FFF2-40B4-BE49-F238E27FC236}">
                        <a16:creationId xmlns:a16="http://schemas.microsoft.com/office/drawing/2014/main" id="{664E5620-2286-47D9-B662-2B5FCC224DF5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2" name="正方形/長方形 501">
                    <a:extLst>
                      <a:ext uri="{FF2B5EF4-FFF2-40B4-BE49-F238E27FC236}">
                        <a16:creationId xmlns:a16="http://schemas.microsoft.com/office/drawing/2014/main" id="{2F707D3D-D969-4009-8387-62ADC6F59FEA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5" name="グループ化 494">
                  <a:extLst>
                    <a:ext uri="{FF2B5EF4-FFF2-40B4-BE49-F238E27FC236}">
                      <a16:creationId xmlns:a16="http://schemas.microsoft.com/office/drawing/2014/main" id="{6200EBAF-207B-4C53-AEE8-E43A4838B18F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499" name="正方形/長方形 498">
                    <a:extLst>
                      <a:ext uri="{FF2B5EF4-FFF2-40B4-BE49-F238E27FC236}">
                        <a16:creationId xmlns:a16="http://schemas.microsoft.com/office/drawing/2014/main" id="{33096311-043C-40ED-B580-116C5DE6FE45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正方形/長方形 499">
                    <a:extLst>
                      <a:ext uri="{FF2B5EF4-FFF2-40B4-BE49-F238E27FC236}">
                        <a16:creationId xmlns:a16="http://schemas.microsoft.com/office/drawing/2014/main" id="{4F3A5070-EFA9-4C35-9CBE-5C2FB7EB190F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6" name="グループ化 495">
                  <a:extLst>
                    <a:ext uri="{FF2B5EF4-FFF2-40B4-BE49-F238E27FC236}">
                      <a16:creationId xmlns:a16="http://schemas.microsoft.com/office/drawing/2014/main" id="{8D92D7DB-1A5A-416E-8305-9175A18C0440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497" name="正方形/長方形 496">
                    <a:extLst>
                      <a:ext uri="{FF2B5EF4-FFF2-40B4-BE49-F238E27FC236}">
                        <a16:creationId xmlns:a16="http://schemas.microsoft.com/office/drawing/2014/main" id="{E24C28ED-F694-4140-8922-B60D6206CF24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正方形/長方形 497">
                    <a:extLst>
                      <a:ext uri="{FF2B5EF4-FFF2-40B4-BE49-F238E27FC236}">
                        <a16:creationId xmlns:a16="http://schemas.microsoft.com/office/drawing/2014/main" id="{B74A08E1-44F8-41FC-A056-117367933B4A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73A8CC28-4B93-4DA6-AAEA-A2DB76C86858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005D3B76-0D45-4015-B3FA-AA1A550F5453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6D952285-0D6B-4CA7-B7D6-73E89362631B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71" name="グループ化 670">
            <a:extLst>
              <a:ext uri="{FF2B5EF4-FFF2-40B4-BE49-F238E27FC236}">
                <a16:creationId xmlns:a16="http://schemas.microsoft.com/office/drawing/2014/main" id="{BD35D8F7-208E-4A03-80EA-B4EF2B32401C}"/>
              </a:ext>
            </a:extLst>
          </p:cNvPr>
          <p:cNvGrpSpPr/>
          <p:nvPr/>
        </p:nvGrpSpPr>
        <p:grpSpPr>
          <a:xfrm>
            <a:off x="6557061" y="1531621"/>
            <a:ext cx="2805550" cy="1604192"/>
            <a:chOff x="3453902" y="3659653"/>
            <a:chExt cx="5412354" cy="3094745"/>
          </a:xfrm>
        </p:grpSpPr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9BFCAAD0-230A-4496-B716-2F36F8BCE92C}"/>
                </a:ext>
              </a:extLst>
            </p:cNvPr>
            <p:cNvGrpSpPr/>
            <p:nvPr/>
          </p:nvGrpSpPr>
          <p:grpSpPr>
            <a:xfrm>
              <a:off x="3832068" y="3659653"/>
              <a:ext cx="4489295" cy="2625712"/>
              <a:chOff x="1271113" y="3112280"/>
              <a:chExt cx="6113656" cy="2625712"/>
            </a:xfrm>
          </p:grpSpPr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CB23A7CA-488B-4327-8048-0A71BD01A293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A133FA36-75E4-4D95-9D25-B237AED66F09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ED851C8D-270C-4EB6-9557-6CFC53375C1E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805D7479-BEEB-4BCC-91F7-2C084D6C41B8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10D7DE1C-0316-4358-A0C4-765C0D1391E9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E58A714A-DB11-48DC-A04B-892FC95AF6B2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EEDF0182-3E50-4B55-9EA7-960A918A71FD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78109785-5C92-41FC-9CB4-98CAFB59DAE4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2A94E5D7-0A0A-45D3-B416-97A7E2222BE7}"/>
                </a:ext>
              </a:extLst>
            </p:cNvPr>
            <p:cNvGrpSpPr/>
            <p:nvPr/>
          </p:nvGrpSpPr>
          <p:grpSpPr>
            <a:xfrm>
              <a:off x="3453902" y="3923657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881" name="グループ化 880">
                <a:extLst>
                  <a:ext uri="{FF2B5EF4-FFF2-40B4-BE49-F238E27FC236}">
                    <a16:creationId xmlns:a16="http://schemas.microsoft.com/office/drawing/2014/main" id="{66DB17C7-7F50-4598-BC55-B4B5439A837D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883" name="正方形/長方形 882">
                  <a:extLst>
                    <a:ext uri="{FF2B5EF4-FFF2-40B4-BE49-F238E27FC236}">
                      <a16:creationId xmlns:a16="http://schemas.microsoft.com/office/drawing/2014/main" id="{B223AF01-F3B7-4BDB-8926-8CA6B8CD4ED6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4" name="四角形: 上の 2 つの角を丸める 883">
                  <a:extLst>
                    <a:ext uri="{FF2B5EF4-FFF2-40B4-BE49-F238E27FC236}">
                      <a16:creationId xmlns:a16="http://schemas.microsoft.com/office/drawing/2014/main" id="{54DBBF1B-07CA-47A6-B7D1-E5AC4273C4D7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5" name="楕円 1049">
                  <a:extLst>
                    <a:ext uri="{FF2B5EF4-FFF2-40B4-BE49-F238E27FC236}">
                      <a16:creationId xmlns:a16="http://schemas.microsoft.com/office/drawing/2014/main" id="{89EC1A11-64D2-48DF-9A50-22EB097C8B13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065CBF73-DB2F-4163-A2EB-6E6021904DCF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7" name="四角形: 上の 2 つの角を丸める 886">
                  <a:extLst>
                    <a:ext uri="{FF2B5EF4-FFF2-40B4-BE49-F238E27FC236}">
                      <a16:creationId xmlns:a16="http://schemas.microsoft.com/office/drawing/2014/main" id="{B169CACB-C022-4868-9F66-DB276D4C20A7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8" name="四角形: 上の 2 つの角を丸める 887">
                  <a:extLst>
                    <a:ext uri="{FF2B5EF4-FFF2-40B4-BE49-F238E27FC236}">
                      <a16:creationId xmlns:a16="http://schemas.microsoft.com/office/drawing/2014/main" id="{7BF2E591-C2EE-411B-8D9C-2BCD90B1215B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9" name="四角形: 上の 2 つの角を丸める 888">
                  <a:extLst>
                    <a:ext uri="{FF2B5EF4-FFF2-40B4-BE49-F238E27FC236}">
                      <a16:creationId xmlns:a16="http://schemas.microsoft.com/office/drawing/2014/main" id="{16CE8FE9-07CE-4129-BCA6-E79FDA6863F2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0" name="四角形: 上の 2 つの角を丸める 889">
                  <a:extLst>
                    <a:ext uri="{FF2B5EF4-FFF2-40B4-BE49-F238E27FC236}">
                      <a16:creationId xmlns:a16="http://schemas.microsoft.com/office/drawing/2014/main" id="{E34C4C29-F779-478E-BDB5-6C794C1DCC9C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82" name="四角形: 上の 2 つの角を丸める 881">
                <a:extLst>
                  <a:ext uri="{FF2B5EF4-FFF2-40B4-BE49-F238E27FC236}">
                    <a16:creationId xmlns:a16="http://schemas.microsoft.com/office/drawing/2014/main" id="{5AE67ECC-9484-4CAA-A76C-595D56A3B5CD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4" name="グループ化 673">
              <a:extLst>
                <a:ext uri="{FF2B5EF4-FFF2-40B4-BE49-F238E27FC236}">
                  <a16:creationId xmlns:a16="http://schemas.microsoft.com/office/drawing/2014/main" id="{27591352-0C0B-49BB-9AA5-3351747972B5}"/>
                </a:ext>
              </a:extLst>
            </p:cNvPr>
            <p:cNvGrpSpPr/>
            <p:nvPr/>
          </p:nvGrpSpPr>
          <p:grpSpPr>
            <a:xfrm>
              <a:off x="7701690" y="3923657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871" name="グループ化 870">
                <a:extLst>
                  <a:ext uri="{FF2B5EF4-FFF2-40B4-BE49-F238E27FC236}">
                    <a16:creationId xmlns:a16="http://schemas.microsoft.com/office/drawing/2014/main" id="{72BE651F-C42E-4E30-822C-3C4A8F6CC3B7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873" name="正方形/長方形 872">
                  <a:extLst>
                    <a:ext uri="{FF2B5EF4-FFF2-40B4-BE49-F238E27FC236}">
                      <a16:creationId xmlns:a16="http://schemas.microsoft.com/office/drawing/2014/main" id="{129B88E4-DDE0-4CD7-9ACD-C197C8781B29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4" name="四角形: 上の 2 つの角を丸める 873">
                  <a:extLst>
                    <a:ext uri="{FF2B5EF4-FFF2-40B4-BE49-F238E27FC236}">
                      <a16:creationId xmlns:a16="http://schemas.microsoft.com/office/drawing/2014/main" id="{2EE0B2E9-538A-4C85-88C6-0E6D87C07BC9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5" name="楕円 1049">
                  <a:extLst>
                    <a:ext uri="{FF2B5EF4-FFF2-40B4-BE49-F238E27FC236}">
                      <a16:creationId xmlns:a16="http://schemas.microsoft.com/office/drawing/2014/main" id="{7086FFD2-9DF9-4200-8998-79B908D1C7AC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B160F789-001C-4D2D-A583-8A88C4AFFB5F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7" name="四角形: 上の 2 つの角を丸める 876">
                  <a:extLst>
                    <a:ext uri="{FF2B5EF4-FFF2-40B4-BE49-F238E27FC236}">
                      <a16:creationId xmlns:a16="http://schemas.microsoft.com/office/drawing/2014/main" id="{42824A2A-1141-4571-B2C4-D5392C01F872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8" name="四角形: 上の 2 つの角を丸める 877">
                  <a:extLst>
                    <a:ext uri="{FF2B5EF4-FFF2-40B4-BE49-F238E27FC236}">
                      <a16:creationId xmlns:a16="http://schemas.microsoft.com/office/drawing/2014/main" id="{A10BF0E6-9797-428A-B963-F6025975E1E2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9" name="四角形: 上の 2 つの角を丸める 878">
                  <a:extLst>
                    <a:ext uri="{FF2B5EF4-FFF2-40B4-BE49-F238E27FC236}">
                      <a16:creationId xmlns:a16="http://schemas.microsoft.com/office/drawing/2014/main" id="{19C5E63E-7279-4768-BB32-5D8D8BEF6316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0" name="四角形: 上の 2 つの角を丸める 879">
                  <a:extLst>
                    <a:ext uri="{FF2B5EF4-FFF2-40B4-BE49-F238E27FC236}">
                      <a16:creationId xmlns:a16="http://schemas.microsoft.com/office/drawing/2014/main" id="{40874ACC-C279-47D0-B6CA-6080245EF1AF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72" name="四角形: 上の 2 つの角を丸める 871">
                <a:extLst>
                  <a:ext uri="{FF2B5EF4-FFF2-40B4-BE49-F238E27FC236}">
                    <a16:creationId xmlns:a16="http://schemas.microsoft.com/office/drawing/2014/main" id="{63811281-8E13-497C-91A5-0B0532799DB5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75" name="グループ化 674">
              <a:extLst>
                <a:ext uri="{FF2B5EF4-FFF2-40B4-BE49-F238E27FC236}">
                  <a16:creationId xmlns:a16="http://schemas.microsoft.com/office/drawing/2014/main" id="{B1104145-498F-429B-8B0F-4E89C5F00809}"/>
                </a:ext>
              </a:extLst>
            </p:cNvPr>
            <p:cNvGrpSpPr/>
            <p:nvPr/>
          </p:nvGrpSpPr>
          <p:grpSpPr>
            <a:xfrm>
              <a:off x="4180744" y="6345084"/>
              <a:ext cx="2039614" cy="166286"/>
              <a:chOff x="1735438" y="5691115"/>
              <a:chExt cx="2958295" cy="352036"/>
            </a:xfrm>
          </p:grpSpPr>
          <p:sp>
            <p:nvSpPr>
              <p:cNvPr id="855" name="四角形: 上の 2 つの角を丸める 854">
                <a:extLst>
                  <a:ext uri="{FF2B5EF4-FFF2-40B4-BE49-F238E27FC236}">
                    <a16:creationId xmlns:a16="http://schemas.microsoft.com/office/drawing/2014/main" id="{7FF38B56-0D04-4E5A-9C60-2BDC689558C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72FD7CD7-5CD7-49DE-91B0-F6A9654B14BC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69" name="四角形: 上の 2 つの角を丸める 868">
                  <a:extLst>
                    <a:ext uri="{FF2B5EF4-FFF2-40B4-BE49-F238E27FC236}">
                      <a16:creationId xmlns:a16="http://schemas.microsoft.com/office/drawing/2014/main" id="{09959DB1-1FAD-49F6-BEF4-2BEABBB23B28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0" name="四角形: 上の 2 つの角を丸める 869">
                  <a:extLst>
                    <a:ext uri="{FF2B5EF4-FFF2-40B4-BE49-F238E27FC236}">
                      <a16:creationId xmlns:a16="http://schemas.microsoft.com/office/drawing/2014/main" id="{61DF7343-A86C-4130-9272-8C1BDBAB738E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3845C1CD-1B6C-41FF-94EE-1FCD8EBD2EFF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867" name="四角形: 上の 2 つの角を丸める 866">
                  <a:extLst>
                    <a:ext uri="{FF2B5EF4-FFF2-40B4-BE49-F238E27FC236}">
                      <a16:creationId xmlns:a16="http://schemas.microsoft.com/office/drawing/2014/main" id="{EF7CFB4A-E8A9-45CF-B6AE-DC16DC45966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8" name="四角形: 上の 2 つの角を丸める 867">
                  <a:extLst>
                    <a:ext uri="{FF2B5EF4-FFF2-40B4-BE49-F238E27FC236}">
                      <a16:creationId xmlns:a16="http://schemas.microsoft.com/office/drawing/2014/main" id="{90FB2E83-016A-47D5-8F35-F696BA51E789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8" name="グループ化 857">
                <a:extLst>
                  <a:ext uri="{FF2B5EF4-FFF2-40B4-BE49-F238E27FC236}">
                    <a16:creationId xmlns:a16="http://schemas.microsoft.com/office/drawing/2014/main" id="{2953F285-17A3-41A7-B680-A1191A6F56FC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865" name="四角形: 上の 2 つの角を丸める 864">
                  <a:extLst>
                    <a:ext uri="{FF2B5EF4-FFF2-40B4-BE49-F238E27FC236}">
                      <a16:creationId xmlns:a16="http://schemas.microsoft.com/office/drawing/2014/main" id="{FBD8D129-B22E-4FD4-AF54-564ED5BC037A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四角形: 上の 2 つの角を丸める 865">
                  <a:extLst>
                    <a:ext uri="{FF2B5EF4-FFF2-40B4-BE49-F238E27FC236}">
                      <a16:creationId xmlns:a16="http://schemas.microsoft.com/office/drawing/2014/main" id="{FD2413FA-7BBC-4F39-A6BE-3FEB91F8B3C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9" name="グループ化 858">
                <a:extLst>
                  <a:ext uri="{FF2B5EF4-FFF2-40B4-BE49-F238E27FC236}">
                    <a16:creationId xmlns:a16="http://schemas.microsoft.com/office/drawing/2014/main" id="{5539FD8A-70FD-42FD-9D7E-014E72AF131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D8540D2C-9CAE-4D1F-9EE8-E63C490F5228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BAEF1683-1267-4523-9687-33E35312E9CA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60" name="グループ化 859">
                <a:extLst>
                  <a:ext uri="{FF2B5EF4-FFF2-40B4-BE49-F238E27FC236}">
                    <a16:creationId xmlns:a16="http://schemas.microsoft.com/office/drawing/2014/main" id="{7C89E383-F2BA-450C-A462-28DA3C22FA11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A636EEE8-404B-4B27-B692-3293CAF1D2C8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9BBD0743-5114-45C9-BE83-5F77963C65B8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B5816998-055A-444A-B492-209AA82B1CFA}"/>
                </a:ext>
              </a:extLst>
            </p:cNvPr>
            <p:cNvGrpSpPr/>
            <p:nvPr/>
          </p:nvGrpSpPr>
          <p:grpSpPr>
            <a:xfrm>
              <a:off x="6244082" y="6345084"/>
              <a:ext cx="2039614" cy="166286"/>
              <a:chOff x="1735438" y="5691115"/>
              <a:chExt cx="2958295" cy="352036"/>
            </a:xfrm>
          </p:grpSpPr>
          <p:sp>
            <p:nvSpPr>
              <p:cNvPr id="839" name="四角形: 上の 2 つの角を丸める 838">
                <a:extLst>
                  <a:ext uri="{FF2B5EF4-FFF2-40B4-BE49-F238E27FC236}">
                    <a16:creationId xmlns:a16="http://schemas.microsoft.com/office/drawing/2014/main" id="{452BCF14-C3EC-48E7-9E16-5E1A1CC66EC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0" name="グループ化 839">
                <a:extLst>
                  <a:ext uri="{FF2B5EF4-FFF2-40B4-BE49-F238E27FC236}">
                    <a16:creationId xmlns:a16="http://schemas.microsoft.com/office/drawing/2014/main" id="{052A0A50-2D8F-4D76-8583-A0ADD2F54EEB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53" name="四角形: 上の 2 つの角を丸める 852">
                  <a:extLst>
                    <a:ext uri="{FF2B5EF4-FFF2-40B4-BE49-F238E27FC236}">
                      <a16:creationId xmlns:a16="http://schemas.microsoft.com/office/drawing/2014/main" id="{60EF87C4-0507-40A2-81FA-8C25278F0AEA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4" name="四角形: 上の 2 つの角を丸める 853">
                  <a:extLst>
                    <a:ext uri="{FF2B5EF4-FFF2-40B4-BE49-F238E27FC236}">
                      <a16:creationId xmlns:a16="http://schemas.microsoft.com/office/drawing/2014/main" id="{21124454-986C-4BBA-AB51-072D38718E43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310E9FD0-DBE8-48F3-B91B-6974C4347F61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851" name="四角形: 上の 2 つの角を丸める 850">
                  <a:extLst>
                    <a:ext uri="{FF2B5EF4-FFF2-40B4-BE49-F238E27FC236}">
                      <a16:creationId xmlns:a16="http://schemas.microsoft.com/office/drawing/2014/main" id="{0DD3AD78-F998-4E08-8C57-BF9B74C5781C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四角形: 上の 2 つの角を丸める 851">
                  <a:extLst>
                    <a:ext uri="{FF2B5EF4-FFF2-40B4-BE49-F238E27FC236}">
                      <a16:creationId xmlns:a16="http://schemas.microsoft.com/office/drawing/2014/main" id="{59974FBE-2E8D-478C-949F-2B3E1BCB427D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F213CA3D-623B-4C0C-9302-29E3B7B917D6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849" name="四角形: 上の 2 つの角を丸める 848">
                  <a:extLst>
                    <a:ext uri="{FF2B5EF4-FFF2-40B4-BE49-F238E27FC236}">
                      <a16:creationId xmlns:a16="http://schemas.microsoft.com/office/drawing/2014/main" id="{CFEC837A-3DD2-4CCD-9EF1-B4623A99268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0" name="四角形: 上の 2 つの角を丸める 849">
                  <a:extLst>
                    <a:ext uri="{FF2B5EF4-FFF2-40B4-BE49-F238E27FC236}">
                      <a16:creationId xmlns:a16="http://schemas.microsoft.com/office/drawing/2014/main" id="{909DB785-4440-4044-87D6-58D9130D0533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CA8AC1B8-E15F-40C5-9888-A73379CFF1AC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847" name="四角形: 上の 2 つの角を丸める 846">
                  <a:extLst>
                    <a:ext uri="{FF2B5EF4-FFF2-40B4-BE49-F238E27FC236}">
                      <a16:creationId xmlns:a16="http://schemas.microsoft.com/office/drawing/2014/main" id="{EA9F0689-D70A-4DEA-99C6-85D4A66EC8E0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四角形: 上の 2 つの角を丸める 847">
                  <a:extLst>
                    <a:ext uri="{FF2B5EF4-FFF2-40B4-BE49-F238E27FC236}">
                      <a16:creationId xmlns:a16="http://schemas.microsoft.com/office/drawing/2014/main" id="{18D82F10-0649-4BD8-BCF2-94F326E3A523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357B7E6F-F43D-493A-8102-46B7573CC5A3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845" name="四角形: 上の 2 つの角を丸める 844">
                  <a:extLst>
                    <a:ext uri="{FF2B5EF4-FFF2-40B4-BE49-F238E27FC236}">
                      <a16:creationId xmlns:a16="http://schemas.microsoft.com/office/drawing/2014/main" id="{B2ADDFC6-5A06-4C86-922A-87CA853BC09F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四角形: 上の 2 つの角を丸める 845">
                  <a:extLst>
                    <a:ext uri="{FF2B5EF4-FFF2-40B4-BE49-F238E27FC236}">
                      <a16:creationId xmlns:a16="http://schemas.microsoft.com/office/drawing/2014/main" id="{FC0352D4-9F5F-4FF0-93FB-257E346E932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7" name="グループ化 676">
              <a:extLst>
                <a:ext uri="{FF2B5EF4-FFF2-40B4-BE49-F238E27FC236}">
                  <a16:creationId xmlns:a16="http://schemas.microsoft.com/office/drawing/2014/main" id="{90B484FF-972F-41A2-A34F-5465F64B5CC0}"/>
                </a:ext>
              </a:extLst>
            </p:cNvPr>
            <p:cNvGrpSpPr/>
            <p:nvPr/>
          </p:nvGrpSpPr>
          <p:grpSpPr>
            <a:xfrm>
              <a:off x="4177008" y="4322239"/>
              <a:ext cx="2039614" cy="2195420"/>
              <a:chOff x="3790219" y="2839089"/>
              <a:chExt cx="2039614" cy="2195420"/>
            </a:xfrm>
          </p:grpSpPr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01F2671C-3D61-41A2-96B2-28343E3118A5}"/>
                  </a:ext>
                </a:extLst>
              </p:cNvPr>
              <p:cNvSpPr/>
              <p:nvPr/>
            </p:nvSpPr>
            <p:spPr>
              <a:xfrm rot="10800000">
                <a:off x="4355040" y="3874741"/>
                <a:ext cx="932531" cy="651337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7E1942B-8A74-4452-8A1A-71811CD870DA}"/>
                  </a:ext>
                </a:extLst>
              </p:cNvPr>
              <p:cNvSpPr/>
              <p:nvPr/>
            </p:nvSpPr>
            <p:spPr>
              <a:xfrm rot="10800000">
                <a:off x="4491787" y="3874741"/>
                <a:ext cx="658199" cy="651337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0" name="グループ化 779">
                <a:extLst>
                  <a:ext uri="{FF2B5EF4-FFF2-40B4-BE49-F238E27FC236}">
                    <a16:creationId xmlns:a16="http://schemas.microsoft.com/office/drawing/2014/main" id="{AD06CD28-3041-4324-A826-F16C0B48A15A}"/>
                  </a:ext>
                </a:extLst>
              </p:cNvPr>
              <p:cNvGrpSpPr/>
              <p:nvPr/>
            </p:nvGrpSpPr>
            <p:grpSpPr>
              <a:xfrm>
                <a:off x="4227944" y="4478011"/>
                <a:ext cx="1182310" cy="442596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829" name="グループ化 828">
                  <a:extLst>
                    <a:ext uri="{FF2B5EF4-FFF2-40B4-BE49-F238E27FC236}">
                      <a16:creationId xmlns:a16="http://schemas.microsoft.com/office/drawing/2014/main" id="{F96AADF7-6A8F-4D18-AA29-5EB47B649201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831" name="グループ化 830">
                    <a:extLst>
                      <a:ext uri="{FF2B5EF4-FFF2-40B4-BE49-F238E27FC236}">
                        <a16:creationId xmlns:a16="http://schemas.microsoft.com/office/drawing/2014/main" id="{B95AE742-E18E-42D4-BA47-3C245E61BB0F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836" name="楕円 18">
                      <a:extLst>
                        <a:ext uri="{FF2B5EF4-FFF2-40B4-BE49-F238E27FC236}">
                          <a16:creationId xmlns:a16="http://schemas.microsoft.com/office/drawing/2014/main" id="{A58EE0F3-1E46-4FB6-AEAE-963FD8CA7A32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7" name="正方形/長方形 836">
                      <a:extLst>
                        <a:ext uri="{FF2B5EF4-FFF2-40B4-BE49-F238E27FC236}">
                          <a16:creationId xmlns:a16="http://schemas.microsoft.com/office/drawing/2014/main" id="{79572A28-3CF5-46CE-9640-83B5FE5F34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8" name="四角形: 上の 2 つの角を丸める 837">
                      <a:extLst>
                        <a:ext uri="{FF2B5EF4-FFF2-40B4-BE49-F238E27FC236}">
                          <a16:creationId xmlns:a16="http://schemas.microsoft.com/office/drawing/2014/main" id="{9F3E980B-0B1E-40DE-952C-734CC253C19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32" name="グループ化 831">
                    <a:extLst>
                      <a:ext uri="{FF2B5EF4-FFF2-40B4-BE49-F238E27FC236}">
                        <a16:creationId xmlns:a16="http://schemas.microsoft.com/office/drawing/2014/main" id="{D23E9860-FCF9-4550-B1D3-2810FB86B58A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833" name="楕円 18">
                      <a:extLst>
                        <a:ext uri="{FF2B5EF4-FFF2-40B4-BE49-F238E27FC236}">
                          <a16:creationId xmlns:a16="http://schemas.microsoft.com/office/drawing/2014/main" id="{519130F0-7582-4322-A617-327579717E1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4" name="正方形/長方形 833">
                      <a:extLst>
                        <a:ext uri="{FF2B5EF4-FFF2-40B4-BE49-F238E27FC236}">
                          <a16:creationId xmlns:a16="http://schemas.microsoft.com/office/drawing/2014/main" id="{37F716C3-4AA2-4238-AD05-CE8B460A89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5" name="四角形: 上の 2 つの角を丸める 834">
                      <a:extLst>
                        <a:ext uri="{FF2B5EF4-FFF2-40B4-BE49-F238E27FC236}">
                          <a16:creationId xmlns:a16="http://schemas.microsoft.com/office/drawing/2014/main" id="{570240C4-99FA-40CE-AF42-0338D9F61AA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30" name="フリーフォーム: 図形 829">
                  <a:extLst>
                    <a:ext uri="{FF2B5EF4-FFF2-40B4-BE49-F238E27FC236}">
                      <a16:creationId xmlns:a16="http://schemas.microsoft.com/office/drawing/2014/main" id="{C3269FC9-AC89-4C6E-8453-24471CA02E7B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1" name="四角形: 角を丸くする 780">
                <a:extLst>
                  <a:ext uri="{FF2B5EF4-FFF2-40B4-BE49-F238E27FC236}">
                    <a16:creationId xmlns:a16="http://schemas.microsoft.com/office/drawing/2014/main" id="{95492726-41BF-46F8-8F6A-6988899BAD6B}"/>
                  </a:ext>
                </a:extLst>
              </p:cNvPr>
              <p:cNvSpPr/>
              <p:nvPr/>
            </p:nvSpPr>
            <p:spPr>
              <a:xfrm>
                <a:off x="4602655" y="3828435"/>
                <a:ext cx="437300" cy="147013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四角形: 角を丸くする 781">
                <a:extLst>
                  <a:ext uri="{FF2B5EF4-FFF2-40B4-BE49-F238E27FC236}">
                    <a16:creationId xmlns:a16="http://schemas.microsoft.com/office/drawing/2014/main" id="{94CA259B-5678-4978-94B8-E40EFB0AE7E7}"/>
                  </a:ext>
                </a:extLst>
              </p:cNvPr>
              <p:cNvSpPr/>
              <p:nvPr/>
            </p:nvSpPr>
            <p:spPr>
              <a:xfrm>
                <a:off x="4655203" y="3828275"/>
                <a:ext cx="332205" cy="927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B7A4CEBA-6CFD-4618-9270-D11711CB8CF2}"/>
                  </a:ext>
                </a:extLst>
              </p:cNvPr>
              <p:cNvSpPr/>
              <p:nvPr/>
            </p:nvSpPr>
            <p:spPr>
              <a:xfrm rot="14400000" flipH="1">
                <a:off x="4879812" y="431036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454FB4BB-E25B-43C4-951F-F9C9546B59FD}"/>
                  </a:ext>
                </a:extLst>
              </p:cNvPr>
              <p:cNvGrpSpPr/>
              <p:nvPr/>
            </p:nvGrpSpPr>
            <p:grpSpPr>
              <a:xfrm flipH="1">
                <a:off x="4981860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826" name="二等辺三角形 15">
                  <a:extLst>
                    <a:ext uri="{FF2B5EF4-FFF2-40B4-BE49-F238E27FC236}">
                      <a16:creationId xmlns:a16="http://schemas.microsoft.com/office/drawing/2014/main" id="{4219D6B6-A514-4EF5-93E8-9C5C0949EB0C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7" name="四角形: 角を丸くする 826">
                  <a:extLst>
                    <a:ext uri="{FF2B5EF4-FFF2-40B4-BE49-F238E27FC236}">
                      <a16:creationId xmlns:a16="http://schemas.microsoft.com/office/drawing/2014/main" id="{D6B82845-FADB-4BDB-BC64-1D2FA056F649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70AF5E9A-94DC-40E7-99C9-00A20B81D0BF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598CDA4B-9D3A-4EC7-ACF3-961B9CBA5EB4}"/>
                  </a:ext>
                </a:extLst>
              </p:cNvPr>
              <p:cNvSpPr/>
              <p:nvPr/>
            </p:nvSpPr>
            <p:spPr>
              <a:xfrm rot="10800000">
                <a:off x="4701042" y="3982166"/>
                <a:ext cx="112908" cy="390516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510B733-A298-429B-9B31-188E6873FDFE}"/>
                  </a:ext>
                </a:extLst>
              </p:cNvPr>
              <p:cNvSpPr/>
              <p:nvPr/>
            </p:nvSpPr>
            <p:spPr>
              <a:xfrm rot="5400000">
                <a:off x="4639174" y="428393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13F20498-2F8F-4C4E-805F-F44A12FF1B66}"/>
                  </a:ext>
                </a:extLst>
              </p:cNvPr>
              <p:cNvGrpSpPr/>
              <p:nvPr/>
            </p:nvGrpSpPr>
            <p:grpSpPr>
              <a:xfrm>
                <a:off x="3826359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823" name="二等辺三角形 15">
                  <a:extLst>
                    <a:ext uri="{FF2B5EF4-FFF2-40B4-BE49-F238E27FC236}">
                      <a16:creationId xmlns:a16="http://schemas.microsoft.com/office/drawing/2014/main" id="{C84A4C11-8973-4B86-9D29-090E856B05E5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4" name="四角形: 角を丸くする 823">
                  <a:extLst>
                    <a:ext uri="{FF2B5EF4-FFF2-40B4-BE49-F238E27FC236}">
                      <a16:creationId xmlns:a16="http://schemas.microsoft.com/office/drawing/2014/main" id="{E45A682C-2257-49AA-9524-ADFAC09C6BF4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EE37B3C1-6BE4-490E-8022-ADCC2ED84273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7F21CB75-281D-440C-BE3E-A8C186874010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807" name="四角形: 上の 2 つの角を丸める 806">
                  <a:extLst>
                    <a:ext uri="{FF2B5EF4-FFF2-40B4-BE49-F238E27FC236}">
                      <a16:creationId xmlns:a16="http://schemas.microsoft.com/office/drawing/2014/main" id="{59AF7400-8EE0-45E9-AD31-28551AE3983F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8" name="グループ化 807">
                  <a:extLst>
                    <a:ext uri="{FF2B5EF4-FFF2-40B4-BE49-F238E27FC236}">
                      <a16:creationId xmlns:a16="http://schemas.microsoft.com/office/drawing/2014/main" id="{5E70CD99-C273-41E4-AA32-1A155D7EE249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821" name="四角形: 上の 2 つの角を丸める 820">
                    <a:extLst>
                      <a:ext uri="{FF2B5EF4-FFF2-40B4-BE49-F238E27FC236}">
                        <a16:creationId xmlns:a16="http://schemas.microsoft.com/office/drawing/2014/main" id="{8B9549C8-061E-442B-B9E4-545404BA0D9C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2" name="四角形: 上の 2 つの角を丸める 821">
                    <a:extLst>
                      <a:ext uri="{FF2B5EF4-FFF2-40B4-BE49-F238E27FC236}">
                        <a16:creationId xmlns:a16="http://schemas.microsoft.com/office/drawing/2014/main" id="{AD3DE8C2-A66B-4CBC-8A0A-FC05FE6C7859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9" name="グループ化 808">
                  <a:extLst>
                    <a:ext uri="{FF2B5EF4-FFF2-40B4-BE49-F238E27FC236}">
                      <a16:creationId xmlns:a16="http://schemas.microsoft.com/office/drawing/2014/main" id="{ED070DDA-3E38-4EE0-8799-7DA5D810D74A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819" name="四角形: 上の 2 つの角を丸める 818">
                    <a:extLst>
                      <a:ext uri="{FF2B5EF4-FFF2-40B4-BE49-F238E27FC236}">
                        <a16:creationId xmlns:a16="http://schemas.microsoft.com/office/drawing/2014/main" id="{FC6F8A2B-E13F-420C-83E0-5D1F3281B396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0" name="四角形: 上の 2 つの角を丸める 819">
                    <a:extLst>
                      <a:ext uri="{FF2B5EF4-FFF2-40B4-BE49-F238E27FC236}">
                        <a16:creationId xmlns:a16="http://schemas.microsoft.com/office/drawing/2014/main" id="{168A9FC1-3DA9-4E99-BE26-C43C2BDEDF91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0" name="グループ化 809">
                  <a:extLst>
                    <a:ext uri="{FF2B5EF4-FFF2-40B4-BE49-F238E27FC236}">
                      <a16:creationId xmlns:a16="http://schemas.microsoft.com/office/drawing/2014/main" id="{4453FE50-F64E-46F2-9DF7-CBD79888874F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817" name="四角形: 上の 2 つの角を丸める 816">
                    <a:extLst>
                      <a:ext uri="{FF2B5EF4-FFF2-40B4-BE49-F238E27FC236}">
                        <a16:creationId xmlns:a16="http://schemas.microsoft.com/office/drawing/2014/main" id="{07767D1D-63FA-453B-8F7F-336624260F9A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8" name="四角形: 上の 2 つの角を丸める 817">
                    <a:extLst>
                      <a:ext uri="{FF2B5EF4-FFF2-40B4-BE49-F238E27FC236}">
                        <a16:creationId xmlns:a16="http://schemas.microsoft.com/office/drawing/2014/main" id="{1C6EFC0F-FCAA-441B-9932-121D7292F181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>
                  <a:extLst>
                    <a:ext uri="{FF2B5EF4-FFF2-40B4-BE49-F238E27FC236}">
                      <a16:creationId xmlns:a16="http://schemas.microsoft.com/office/drawing/2014/main" id="{AD7732E1-A270-4523-B117-DEC32A4531B6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815" name="四角形: 上の 2 つの角を丸める 814">
                    <a:extLst>
                      <a:ext uri="{FF2B5EF4-FFF2-40B4-BE49-F238E27FC236}">
                        <a16:creationId xmlns:a16="http://schemas.microsoft.com/office/drawing/2014/main" id="{99A5C8F5-40A9-4B75-8C53-9026BF7A75F2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四角形: 上の 2 つの角を丸める 815">
                    <a:extLst>
                      <a:ext uri="{FF2B5EF4-FFF2-40B4-BE49-F238E27FC236}">
                        <a16:creationId xmlns:a16="http://schemas.microsoft.com/office/drawing/2014/main" id="{CEBA8D58-91C8-4AED-8C79-D1CD953AEEF0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2" name="グループ化 811">
                  <a:extLst>
                    <a:ext uri="{FF2B5EF4-FFF2-40B4-BE49-F238E27FC236}">
                      <a16:creationId xmlns:a16="http://schemas.microsoft.com/office/drawing/2014/main" id="{6078F02F-2416-4409-B6E4-DD509C1D13E3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813" name="四角形: 上の 2 つの角を丸める 812">
                    <a:extLst>
                      <a:ext uri="{FF2B5EF4-FFF2-40B4-BE49-F238E27FC236}">
                        <a16:creationId xmlns:a16="http://schemas.microsoft.com/office/drawing/2014/main" id="{D8851957-E329-417A-9307-CA6C22E34F92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四角形: 上の 2 つの角を丸める 813">
                    <a:extLst>
                      <a:ext uri="{FF2B5EF4-FFF2-40B4-BE49-F238E27FC236}">
                        <a16:creationId xmlns:a16="http://schemas.microsoft.com/office/drawing/2014/main" id="{7B6EB437-17B2-4717-B7A1-94D2A5BE11D0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E68D7CBC-6716-4538-B5E9-5A5C5EF432C9}"/>
                  </a:ext>
                </a:extLst>
              </p:cNvPr>
              <p:cNvGrpSpPr/>
              <p:nvPr/>
            </p:nvGrpSpPr>
            <p:grpSpPr>
              <a:xfrm>
                <a:off x="4417802" y="3246002"/>
                <a:ext cx="817054" cy="700884"/>
                <a:chOff x="1930536" y="3619590"/>
                <a:chExt cx="1660817" cy="1424678"/>
              </a:xfrm>
            </p:grpSpPr>
            <p:grpSp>
              <p:nvGrpSpPr>
                <p:cNvPr id="795" name="グループ化 794">
                  <a:extLst>
                    <a:ext uri="{FF2B5EF4-FFF2-40B4-BE49-F238E27FC236}">
                      <a16:creationId xmlns:a16="http://schemas.microsoft.com/office/drawing/2014/main" id="{938F6BFF-B1CC-4252-AD3B-8277DF7039DA}"/>
                    </a:ext>
                  </a:extLst>
                </p:cNvPr>
                <p:cNvGrpSpPr/>
                <p:nvPr/>
              </p:nvGrpSpPr>
              <p:grpSpPr>
                <a:xfrm>
                  <a:off x="3001550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805" name="楕円 804">
                    <a:extLst>
                      <a:ext uri="{FF2B5EF4-FFF2-40B4-BE49-F238E27FC236}">
                        <a16:creationId xmlns:a16="http://schemas.microsoft.com/office/drawing/2014/main" id="{D7C79627-EF4E-4105-8E94-0B141DB174A2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6" name="楕円 805">
                    <a:extLst>
                      <a:ext uri="{FF2B5EF4-FFF2-40B4-BE49-F238E27FC236}">
                        <a16:creationId xmlns:a16="http://schemas.microsoft.com/office/drawing/2014/main" id="{A42749C2-C050-4D24-8115-1D7758A8A0A6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6" name="グループ化 795">
                  <a:extLst>
                    <a:ext uri="{FF2B5EF4-FFF2-40B4-BE49-F238E27FC236}">
                      <a16:creationId xmlns:a16="http://schemas.microsoft.com/office/drawing/2014/main" id="{F8A3009A-34C0-4FE4-AA59-9BB69CDCEBF0}"/>
                    </a:ext>
                  </a:extLst>
                </p:cNvPr>
                <p:cNvGrpSpPr/>
                <p:nvPr/>
              </p:nvGrpSpPr>
              <p:grpSpPr>
                <a:xfrm>
                  <a:off x="1930536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803" name="楕円 802">
                    <a:extLst>
                      <a:ext uri="{FF2B5EF4-FFF2-40B4-BE49-F238E27FC236}">
                        <a16:creationId xmlns:a16="http://schemas.microsoft.com/office/drawing/2014/main" id="{751758CA-C157-4B98-8DEE-D931D0DB5CBD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4" name="楕円 803">
                    <a:extLst>
                      <a:ext uri="{FF2B5EF4-FFF2-40B4-BE49-F238E27FC236}">
                        <a16:creationId xmlns:a16="http://schemas.microsoft.com/office/drawing/2014/main" id="{E99E7FF3-5216-4B6D-B3F3-697655D3BD89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0B6F2E05-23A5-43E9-800D-0D3AAB70E3BB}"/>
                    </a:ext>
                  </a:extLst>
                </p:cNvPr>
                <p:cNvSpPr/>
                <p:nvPr/>
              </p:nvSpPr>
              <p:spPr>
                <a:xfrm>
                  <a:off x="2068912" y="3709358"/>
                  <a:ext cx="1424786" cy="133491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楕円 797">
                  <a:extLst>
                    <a:ext uri="{FF2B5EF4-FFF2-40B4-BE49-F238E27FC236}">
                      <a16:creationId xmlns:a16="http://schemas.microsoft.com/office/drawing/2014/main" id="{7885520B-81CC-417D-9EC4-F226EE0E31DC}"/>
                    </a:ext>
                  </a:extLst>
                </p:cNvPr>
                <p:cNvSpPr/>
                <p:nvPr/>
              </p:nvSpPr>
              <p:spPr>
                <a:xfrm>
                  <a:off x="2387611" y="4340507"/>
                  <a:ext cx="787391" cy="69112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楕円 798">
                  <a:extLst>
                    <a:ext uri="{FF2B5EF4-FFF2-40B4-BE49-F238E27FC236}">
                      <a16:creationId xmlns:a16="http://schemas.microsoft.com/office/drawing/2014/main" id="{A5408461-086E-4E1C-86C6-5A066BF6DFC1}"/>
                    </a:ext>
                  </a:extLst>
                </p:cNvPr>
                <p:cNvSpPr/>
                <p:nvPr/>
              </p:nvSpPr>
              <p:spPr>
                <a:xfrm flipV="1">
                  <a:off x="267971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7883AA1E-38BC-41A5-BF95-276A2322A8AE}"/>
                    </a:ext>
                  </a:extLst>
                </p:cNvPr>
                <p:cNvSpPr/>
                <p:nvPr/>
              </p:nvSpPr>
              <p:spPr>
                <a:xfrm flipV="1">
                  <a:off x="2372320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BC9E7423-C677-46F5-89D4-D1EF3BE0E8A8}"/>
                    </a:ext>
                  </a:extLst>
                </p:cNvPr>
                <p:cNvSpPr/>
                <p:nvPr/>
              </p:nvSpPr>
              <p:spPr>
                <a:xfrm flipV="1">
                  <a:off x="3031334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324D35ED-FDD4-4FBC-88E9-1A2D8C83A54C}"/>
                    </a:ext>
                  </a:extLst>
                </p:cNvPr>
                <p:cNvSpPr/>
                <p:nvPr/>
              </p:nvSpPr>
              <p:spPr>
                <a:xfrm>
                  <a:off x="274241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33ED267F-A86A-448F-8014-D4D8142A9BAC}"/>
                  </a:ext>
                </a:extLst>
              </p:cNvPr>
              <p:cNvGrpSpPr/>
              <p:nvPr/>
            </p:nvGrpSpPr>
            <p:grpSpPr>
              <a:xfrm>
                <a:off x="4646291" y="2839089"/>
                <a:ext cx="383737" cy="491029"/>
                <a:chOff x="2948169" y="2689402"/>
                <a:chExt cx="556580" cy="712198"/>
              </a:xfrm>
            </p:grpSpPr>
            <p:sp>
              <p:nvSpPr>
                <p:cNvPr id="791" name="四角形: 角を丸くする 790">
                  <a:extLst>
                    <a:ext uri="{FF2B5EF4-FFF2-40B4-BE49-F238E27FC236}">
                      <a16:creationId xmlns:a16="http://schemas.microsoft.com/office/drawing/2014/main" id="{49B04ACA-92E1-45D7-9FBB-EDC2BFA97AEF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フリーフォーム: 図形 791">
                  <a:extLst>
                    <a:ext uri="{FF2B5EF4-FFF2-40B4-BE49-F238E27FC236}">
                      <a16:creationId xmlns:a16="http://schemas.microsoft.com/office/drawing/2014/main" id="{CED8C231-A2C7-4610-9F75-1B707A692881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四角形: 上の 2 つの角を丸める 792">
                  <a:extLst>
                    <a:ext uri="{FF2B5EF4-FFF2-40B4-BE49-F238E27FC236}">
                      <a16:creationId xmlns:a16="http://schemas.microsoft.com/office/drawing/2014/main" id="{5788CDB3-AD51-4FAB-AC75-A587FFF15E02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四角形: 上の 2 つの角を丸める 793">
                  <a:extLst>
                    <a:ext uri="{FF2B5EF4-FFF2-40B4-BE49-F238E27FC236}">
                      <a16:creationId xmlns:a16="http://schemas.microsoft.com/office/drawing/2014/main" id="{3F1D23C5-D72F-4691-B265-6DAF3929CB7C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78" name="グループ化 677">
              <a:extLst>
                <a:ext uri="{FF2B5EF4-FFF2-40B4-BE49-F238E27FC236}">
                  <a16:creationId xmlns:a16="http://schemas.microsoft.com/office/drawing/2014/main" id="{93F8752E-E360-453F-8372-DCAA7F8A733B}"/>
                </a:ext>
              </a:extLst>
            </p:cNvPr>
            <p:cNvGrpSpPr/>
            <p:nvPr/>
          </p:nvGrpSpPr>
          <p:grpSpPr>
            <a:xfrm>
              <a:off x="6240346" y="4590514"/>
              <a:ext cx="2039614" cy="1927145"/>
              <a:chOff x="5853557" y="3107364"/>
              <a:chExt cx="2039614" cy="1927145"/>
            </a:xfrm>
          </p:grpSpPr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C141E678-C3F9-4A72-868D-54ABA22142FD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CA4063BE-FE28-40B1-BAC6-26DD4AEF0004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07165556-0FEB-4703-ABFD-C656863B7A94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台形 695">
                <a:extLst>
                  <a:ext uri="{FF2B5EF4-FFF2-40B4-BE49-F238E27FC236}">
                    <a16:creationId xmlns:a16="http://schemas.microsoft.com/office/drawing/2014/main" id="{D8166B07-A963-4697-89A7-61145CC787B5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9287A538-CF5F-4623-B75B-47CF68DF90F5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BE50DEA3-3648-49DB-9E75-9A057E2A6A56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2A717C0A-E992-46D9-BC84-331C14A6E214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B14C3B7F-4D3A-4E17-9D8D-B3B7A698FCA9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1523CE2A-4573-4E83-9B0D-CB33C69C4886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A8E304F3-E757-4724-B722-56E1A4D94544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4B7575C8-1134-4A74-89B3-A7CE2EC9C45B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AEBA8379-2992-4980-ABAC-F7563112EB91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角を丸くする 704">
                <a:extLst>
                  <a:ext uri="{FF2B5EF4-FFF2-40B4-BE49-F238E27FC236}">
                    <a16:creationId xmlns:a16="http://schemas.microsoft.com/office/drawing/2014/main" id="{2CA97D2B-2DD3-4715-A423-8C6BC173C9CD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四角形: 角を丸くする 705">
                <a:extLst>
                  <a:ext uri="{FF2B5EF4-FFF2-40B4-BE49-F238E27FC236}">
                    <a16:creationId xmlns:a16="http://schemas.microsoft.com/office/drawing/2014/main" id="{483EDF34-117C-4154-8E64-21496D036354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29702CB4-0228-43FF-B570-7463375E4EFB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13F68396-E849-4CDB-BF94-A5CAA8C76842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73BD5CBE-207F-47CA-9519-BA005778BDD7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772" name="四角形: 角を丸くする 771">
                  <a:extLst>
                    <a:ext uri="{FF2B5EF4-FFF2-40B4-BE49-F238E27FC236}">
                      <a16:creationId xmlns:a16="http://schemas.microsoft.com/office/drawing/2014/main" id="{0F740B0C-43B9-410C-928E-65B70C7E1106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73" name="グループ化 772">
                  <a:extLst>
                    <a:ext uri="{FF2B5EF4-FFF2-40B4-BE49-F238E27FC236}">
                      <a16:creationId xmlns:a16="http://schemas.microsoft.com/office/drawing/2014/main" id="{B3DF2A9F-BD2E-4611-B8F2-FA3574469896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774" name="フリーフォーム: 図形 773">
                    <a:extLst>
                      <a:ext uri="{FF2B5EF4-FFF2-40B4-BE49-F238E27FC236}">
                        <a16:creationId xmlns:a16="http://schemas.microsoft.com/office/drawing/2014/main" id="{92F934B9-651F-4101-AB42-CB35580689FA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5" name="フリーフォーム: 図形 774">
                    <a:extLst>
                      <a:ext uri="{FF2B5EF4-FFF2-40B4-BE49-F238E27FC236}">
                        <a16:creationId xmlns:a16="http://schemas.microsoft.com/office/drawing/2014/main" id="{23AFFE74-C40B-4C0D-9712-BC7C731700E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6" name="フリーフォーム: 図形 775">
                    <a:extLst>
                      <a:ext uri="{FF2B5EF4-FFF2-40B4-BE49-F238E27FC236}">
                        <a16:creationId xmlns:a16="http://schemas.microsoft.com/office/drawing/2014/main" id="{79F861AB-5D1C-4E2B-8F15-28F5DBEEF6D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7" name="フリーフォーム: 図形 776">
                    <a:extLst>
                      <a:ext uri="{FF2B5EF4-FFF2-40B4-BE49-F238E27FC236}">
                        <a16:creationId xmlns:a16="http://schemas.microsoft.com/office/drawing/2014/main" id="{390E822D-0300-4D58-95C4-E31C3C849C3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710" name="四角形: 角を丸くする 709">
                <a:extLst>
                  <a:ext uri="{FF2B5EF4-FFF2-40B4-BE49-F238E27FC236}">
                    <a16:creationId xmlns:a16="http://schemas.microsoft.com/office/drawing/2014/main" id="{35B11BA7-F262-4891-AE16-2CB8B7D90D0A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D86E2C70-80B6-4145-8DCD-87B088FA3F04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A1A504B8-E625-4E41-8E31-32BC426DE6EF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29DB437E-1374-4A8E-A3FC-47AE2994AA51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CE1BEA65-85FB-4C00-B969-80958D6EEF10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98C1689D-7A3D-4421-AF4D-DFE3928E469A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F1B9B51C-CE16-48AA-9488-23143EE3B7AF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759" name="四角形: 角を丸くする 758">
                  <a:extLst>
                    <a:ext uri="{FF2B5EF4-FFF2-40B4-BE49-F238E27FC236}">
                      <a16:creationId xmlns:a16="http://schemas.microsoft.com/office/drawing/2014/main" id="{5A84E633-E9C7-447C-BD13-E89047200698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0" name="四角形: 上の 2 つの角を丸める 759">
                  <a:extLst>
                    <a:ext uri="{FF2B5EF4-FFF2-40B4-BE49-F238E27FC236}">
                      <a16:creationId xmlns:a16="http://schemas.microsoft.com/office/drawing/2014/main" id="{BD619473-22A8-4E3B-919C-2347A1DBF9BD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A623B1E2-719B-4204-BF1A-F200997352A6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2" name="四角形: 角を丸くする 761">
                  <a:extLst>
                    <a:ext uri="{FF2B5EF4-FFF2-40B4-BE49-F238E27FC236}">
                      <a16:creationId xmlns:a16="http://schemas.microsoft.com/office/drawing/2014/main" id="{BEAE4CCE-3758-4409-96DD-AC7053DB4777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63" name="四角形: 上の 2 つの角を丸める 762">
                  <a:extLst>
                    <a:ext uri="{FF2B5EF4-FFF2-40B4-BE49-F238E27FC236}">
                      <a16:creationId xmlns:a16="http://schemas.microsoft.com/office/drawing/2014/main" id="{D489FC44-2F04-4F72-AB2B-6653B9F305BB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7DC206F0-6FF7-4A65-89B5-67DD1B1B3ECC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BEDE966A-2695-4457-8627-FF13F996E6BB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26D582F4-D930-4FF1-B555-A00F8AF100C6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DDB8C6CD-0FD7-4406-980C-E48F4BE3FC4D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1363119D-6CD9-4F0F-9EE8-978BA56E007F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743" name="四角形: 上の 2 つの角を丸める 742">
                  <a:extLst>
                    <a:ext uri="{FF2B5EF4-FFF2-40B4-BE49-F238E27FC236}">
                      <a16:creationId xmlns:a16="http://schemas.microsoft.com/office/drawing/2014/main" id="{6CBC3D13-78E6-4BA2-ABCB-BE09630DED4D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44" name="グループ化 743">
                  <a:extLst>
                    <a:ext uri="{FF2B5EF4-FFF2-40B4-BE49-F238E27FC236}">
                      <a16:creationId xmlns:a16="http://schemas.microsoft.com/office/drawing/2014/main" id="{6CC6899B-70A2-403F-8A1F-7ACD2B8F61CE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757" name="四角形: 上の 2 つの角を丸める 756">
                    <a:extLst>
                      <a:ext uri="{FF2B5EF4-FFF2-40B4-BE49-F238E27FC236}">
                        <a16:creationId xmlns:a16="http://schemas.microsoft.com/office/drawing/2014/main" id="{0D9B3907-FB4E-4B6D-85D6-AAD320636E50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8" name="四角形: 上の 2 つの角を丸める 757">
                    <a:extLst>
                      <a:ext uri="{FF2B5EF4-FFF2-40B4-BE49-F238E27FC236}">
                        <a16:creationId xmlns:a16="http://schemas.microsoft.com/office/drawing/2014/main" id="{96148FD2-5AC0-47C2-9435-A4F4251AE857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E58BDD52-0902-475C-84FD-02346D9E426B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755" name="四角形: 上の 2 つの角を丸める 754">
                    <a:extLst>
                      <a:ext uri="{FF2B5EF4-FFF2-40B4-BE49-F238E27FC236}">
                        <a16:creationId xmlns:a16="http://schemas.microsoft.com/office/drawing/2014/main" id="{B481029B-1198-4619-9EA8-B8FE73274693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6" name="四角形: 上の 2 つの角を丸める 755">
                    <a:extLst>
                      <a:ext uri="{FF2B5EF4-FFF2-40B4-BE49-F238E27FC236}">
                        <a16:creationId xmlns:a16="http://schemas.microsoft.com/office/drawing/2014/main" id="{1F894711-32B5-46B7-B499-73C3B9CB1C28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6" name="グループ化 745">
                  <a:extLst>
                    <a:ext uri="{FF2B5EF4-FFF2-40B4-BE49-F238E27FC236}">
                      <a16:creationId xmlns:a16="http://schemas.microsoft.com/office/drawing/2014/main" id="{36966E65-2498-478B-BF54-834488E57E24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753" name="四角形: 上の 2 つの角を丸める 752">
                    <a:extLst>
                      <a:ext uri="{FF2B5EF4-FFF2-40B4-BE49-F238E27FC236}">
                        <a16:creationId xmlns:a16="http://schemas.microsoft.com/office/drawing/2014/main" id="{099842E1-093B-4256-B890-B8619D4D1C02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四角形: 上の 2 つの角を丸める 753">
                    <a:extLst>
                      <a:ext uri="{FF2B5EF4-FFF2-40B4-BE49-F238E27FC236}">
                        <a16:creationId xmlns:a16="http://schemas.microsoft.com/office/drawing/2014/main" id="{30F9C071-9EB7-44B9-938D-9B7F22BC765B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7" name="グループ化 746">
                  <a:extLst>
                    <a:ext uri="{FF2B5EF4-FFF2-40B4-BE49-F238E27FC236}">
                      <a16:creationId xmlns:a16="http://schemas.microsoft.com/office/drawing/2014/main" id="{A7D84C9C-4FB6-4F16-ACEB-03E2D7D59133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751" name="四角形: 上の 2 つの角を丸める 750">
                    <a:extLst>
                      <a:ext uri="{FF2B5EF4-FFF2-40B4-BE49-F238E27FC236}">
                        <a16:creationId xmlns:a16="http://schemas.microsoft.com/office/drawing/2014/main" id="{3D129D62-5B6D-4C63-AC63-A4213377061F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四角形: 上の 2 つの角を丸める 751">
                    <a:extLst>
                      <a:ext uri="{FF2B5EF4-FFF2-40B4-BE49-F238E27FC236}">
                        <a16:creationId xmlns:a16="http://schemas.microsoft.com/office/drawing/2014/main" id="{92290E79-2DA9-4021-B19B-9CA3A9C23012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776F913D-37B1-4D5E-8854-0005ED5A9E8D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749" name="四角形: 上の 2 つの角を丸める 748">
                    <a:extLst>
                      <a:ext uri="{FF2B5EF4-FFF2-40B4-BE49-F238E27FC236}">
                        <a16:creationId xmlns:a16="http://schemas.microsoft.com/office/drawing/2014/main" id="{95390909-5116-441C-BA25-2E3D30EE7A9B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四角形: 上の 2 つの角を丸める 749">
                    <a:extLst>
                      <a:ext uri="{FF2B5EF4-FFF2-40B4-BE49-F238E27FC236}">
                        <a16:creationId xmlns:a16="http://schemas.microsoft.com/office/drawing/2014/main" id="{B2CDDFBC-A0EE-4A69-B725-2FFA1CBF1A54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C42BAF25-2DEB-4115-B288-5E786EBF3A56}"/>
                  </a:ext>
                </a:extLst>
              </p:cNvPr>
              <p:cNvGrpSpPr/>
              <p:nvPr/>
            </p:nvGrpSpPr>
            <p:grpSpPr>
              <a:xfrm>
                <a:off x="6470115" y="3283921"/>
                <a:ext cx="817054" cy="700884"/>
                <a:chOff x="3826011" y="3619590"/>
                <a:chExt cx="1660817" cy="1424678"/>
              </a:xfrm>
            </p:grpSpPr>
            <p:grpSp>
              <p:nvGrpSpPr>
                <p:cNvPr id="726" name="グループ化 725">
                  <a:extLst>
                    <a:ext uri="{FF2B5EF4-FFF2-40B4-BE49-F238E27FC236}">
                      <a16:creationId xmlns:a16="http://schemas.microsoft.com/office/drawing/2014/main" id="{65818205-0383-4216-80BE-8C5A979F9873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1660817" cy="552598"/>
                  <a:chOff x="3826011" y="3619590"/>
                  <a:chExt cx="1660817" cy="552598"/>
                </a:xfrm>
              </p:grpSpPr>
              <p:grpSp>
                <p:nvGrpSpPr>
                  <p:cNvPr id="737" name="グループ化 736">
                    <a:extLst>
                      <a:ext uri="{FF2B5EF4-FFF2-40B4-BE49-F238E27FC236}">
                        <a16:creationId xmlns:a16="http://schemas.microsoft.com/office/drawing/2014/main" id="{BE4C713D-1C8C-46EA-83BE-B5F56D20511D}"/>
                      </a:ext>
                    </a:extLst>
                  </p:cNvPr>
                  <p:cNvGrpSpPr/>
                  <p:nvPr/>
                </p:nvGrpSpPr>
                <p:grpSpPr>
                  <a:xfrm>
                    <a:off x="4897025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741" name="楕円 740">
                      <a:extLst>
                        <a:ext uri="{FF2B5EF4-FFF2-40B4-BE49-F238E27FC236}">
                          <a16:creationId xmlns:a16="http://schemas.microsoft.com/office/drawing/2014/main" id="{F43EB8C0-1A97-4EF2-B10F-D27C609FCD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2" name="楕円 741">
                      <a:extLst>
                        <a:ext uri="{FF2B5EF4-FFF2-40B4-BE49-F238E27FC236}">
                          <a16:creationId xmlns:a16="http://schemas.microsoft.com/office/drawing/2014/main" id="{034AC064-948C-45C3-9B33-56217A892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8" name="グループ化 737">
                    <a:extLst>
                      <a:ext uri="{FF2B5EF4-FFF2-40B4-BE49-F238E27FC236}">
                        <a16:creationId xmlns:a16="http://schemas.microsoft.com/office/drawing/2014/main" id="{83A2046B-0A7C-43F0-98A2-61115B0896A1}"/>
                      </a:ext>
                    </a:extLst>
                  </p:cNvPr>
                  <p:cNvGrpSpPr/>
                  <p:nvPr/>
                </p:nvGrpSpPr>
                <p:grpSpPr>
                  <a:xfrm>
                    <a:off x="3826011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739" name="楕円 738">
                      <a:extLst>
                        <a:ext uri="{FF2B5EF4-FFF2-40B4-BE49-F238E27FC236}">
                          <a16:creationId xmlns:a16="http://schemas.microsoft.com/office/drawing/2014/main" id="{69C50899-CCF3-472B-B113-CC01F88A6A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0" name="楕円 739">
                      <a:extLst>
                        <a:ext uri="{FF2B5EF4-FFF2-40B4-BE49-F238E27FC236}">
                          <a16:creationId xmlns:a16="http://schemas.microsoft.com/office/drawing/2014/main" id="{AF660E32-D761-4FE3-B592-6F2A7A415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6716B076-6E01-4B3C-9235-D12D8D0AFF48}"/>
                    </a:ext>
                  </a:extLst>
                </p:cNvPr>
                <p:cNvSpPr/>
                <p:nvPr/>
              </p:nvSpPr>
              <p:spPr>
                <a:xfrm>
                  <a:off x="3942162" y="3709358"/>
                  <a:ext cx="1424786" cy="133491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6577326F-68D8-4CCA-B7E7-48D4930AB9F7}"/>
                    </a:ext>
                  </a:extLst>
                </p:cNvPr>
                <p:cNvSpPr/>
                <p:nvPr/>
              </p:nvSpPr>
              <p:spPr>
                <a:xfrm>
                  <a:off x="4260860" y="4340507"/>
                  <a:ext cx="787391" cy="69574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9" name="楕円 728">
                  <a:extLst>
                    <a:ext uri="{FF2B5EF4-FFF2-40B4-BE49-F238E27FC236}">
                      <a16:creationId xmlns:a16="http://schemas.microsoft.com/office/drawing/2014/main" id="{13119552-233C-4AC8-91AE-465AA58ABE0D}"/>
                    </a:ext>
                  </a:extLst>
                </p:cNvPr>
                <p:cNvSpPr/>
                <p:nvPr/>
              </p:nvSpPr>
              <p:spPr>
                <a:xfrm flipV="1">
                  <a:off x="455296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0" name="グループ化 729">
                  <a:extLst>
                    <a:ext uri="{FF2B5EF4-FFF2-40B4-BE49-F238E27FC236}">
                      <a16:creationId xmlns:a16="http://schemas.microsoft.com/office/drawing/2014/main" id="{EF62D3A8-8588-4A5D-898F-60FB443F09AA}"/>
                    </a:ext>
                  </a:extLst>
                </p:cNvPr>
                <p:cNvGrpSpPr/>
                <p:nvPr/>
              </p:nvGrpSpPr>
              <p:grpSpPr>
                <a:xfrm>
                  <a:off x="4892738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735" name="フリーフォーム: 図形 734">
                    <a:extLst>
                      <a:ext uri="{FF2B5EF4-FFF2-40B4-BE49-F238E27FC236}">
                        <a16:creationId xmlns:a16="http://schemas.microsoft.com/office/drawing/2014/main" id="{EE83E985-4742-46E6-8FE2-54E04541384D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6" name="楕円 735">
                    <a:extLst>
                      <a:ext uri="{FF2B5EF4-FFF2-40B4-BE49-F238E27FC236}">
                        <a16:creationId xmlns:a16="http://schemas.microsoft.com/office/drawing/2014/main" id="{DA3EA52F-2FE4-49E1-B38B-21F85D4D7796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1" name="グループ化 730">
                  <a:extLst>
                    <a:ext uri="{FF2B5EF4-FFF2-40B4-BE49-F238E27FC236}">
                      <a16:creationId xmlns:a16="http://schemas.microsoft.com/office/drawing/2014/main" id="{6FB71A77-781E-422E-A089-37291C45EF9A}"/>
                    </a:ext>
                  </a:extLst>
                </p:cNvPr>
                <p:cNvGrpSpPr/>
                <p:nvPr/>
              </p:nvGrpSpPr>
              <p:grpSpPr>
                <a:xfrm>
                  <a:off x="4192650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733" name="フリーフォーム: 図形 732">
                    <a:extLst>
                      <a:ext uri="{FF2B5EF4-FFF2-40B4-BE49-F238E27FC236}">
                        <a16:creationId xmlns:a16="http://schemas.microsoft.com/office/drawing/2014/main" id="{E9B923F3-1522-4BE0-B2FE-9D34D9CCA3E4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4" name="楕円 733">
                    <a:extLst>
                      <a:ext uri="{FF2B5EF4-FFF2-40B4-BE49-F238E27FC236}">
                        <a16:creationId xmlns:a16="http://schemas.microsoft.com/office/drawing/2014/main" id="{A6EB83D2-DE88-4206-B5F0-ED2A681E479B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32" name="楕円 731">
                  <a:extLst>
                    <a:ext uri="{FF2B5EF4-FFF2-40B4-BE49-F238E27FC236}">
                      <a16:creationId xmlns:a16="http://schemas.microsoft.com/office/drawing/2014/main" id="{C8916CE4-59F5-4316-9E71-401192045358}"/>
                    </a:ext>
                  </a:extLst>
                </p:cNvPr>
                <p:cNvSpPr/>
                <p:nvPr/>
              </p:nvSpPr>
              <p:spPr>
                <a:xfrm>
                  <a:off x="461566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CA493007-82C9-4905-BF83-34602823D4B5}"/>
                  </a:ext>
                </a:extLst>
              </p:cNvPr>
              <p:cNvGrpSpPr/>
              <p:nvPr/>
            </p:nvGrpSpPr>
            <p:grpSpPr>
              <a:xfrm>
                <a:off x="6760607" y="3107364"/>
                <a:ext cx="239417" cy="346077"/>
                <a:chOff x="6738723" y="3065948"/>
                <a:chExt cx="239417" cy="346077"/>
              </a:xfrm>
            </p:grpSpPr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CC21B090-83F0-4D5D-AA00-B92D37E76362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1441F8B3-FB82-497B-A287-F70D35FC951E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E7D2F965-F6DA-461D-9CBE-89A402071BDB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E8AC703C-C65C-45B9-B85D-CB45E74C29CE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569C33E3-417F-476E-A155-0F7C16E478C0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21EADE2E-C68C-4FAA-86A9-04FF66BB2C05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2D2BC89B-CB4C-43C9-9594-20A8257FD661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27BC17CB-9C39-4156-B590-4456F886E54A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00E42350-86F8-489F-93F5-299095C30BF1}"/>
                  </a:ext>
                </a:extLst>
              </p:cNvPr>
              <p:cNvSpPr/>
              <p:nvPr/>
            </p:nvSpPr>
            <p:spPr>
              <a:xfrm>
                <a:off x="6565519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3499895D-2379-4139-9528-CEA23DF95DE4}"/>
                  </a:ext>
                </a:extLst>
              </p:cNvPr>
              <p:cNvSpPr/>
              <p:nvPr/>
            </p:nvSpPr>
            <p:spPr>
              <a:xfrm>
                <a:off x="7101300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9" name="グループ化 678">
              <a:extLst>
                <a:ext uri="{FF2B5EF4-FFF2-40B4-BE49-F238E27FC236}">
                  <a16:creationId xmlns:a16="http://schemas.microsoft.com/office/drawing/2014/main" id="{1BD4C928-1818-42BB-8579-EDA5529F9445}"/>
                </a:ext>
              </a:extLst>
            </p:cNvPr>
            <p:cNvGrpSpPr/>
            <p:nvPr/>
          </p:nvGrpSpPr>
          <p:grpSpPr>
            <a:xfrm>
              <a:off x="5869674" y="6048970"/>
              <a:ext cx="932532" cy="705428"/>
              <a:chOff x="748157" y="2862779"/>
              <a:chExt cx="1643702" cy="1243404"/>
            </a:xfrm>
          </p:grpSpPr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2EC381A5-8B2F-4DDC-8EBA-187B2AD4D11D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684" name="グループ化 683">
                  <a:extLst>
                    <a:ext uri="{FF2B5EF4-FFF2-40B4-BE49-F238E27FC236}">
                      <a16:creationId xmlns:a16="http://schemas.microsoft.com/office/drawing/2014/main" id="{06F8A6A4-3B3F-49F0-A5EE-1E803934B9E1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691" name="正方形/長方形 690">
                    <a:extLst>
                      <a:ext uri="{FF2B5EF4-FFF2-40B4-BE49-F238E27FC236}">
                        <a16:creationId xmlns:a16="http://schemas.microsoft.com/office/drawing/2014/main" id="{2711BAA1-4D14-4CB2-9356-11FE249501E1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2" name="正方形/長方形 691">
                    <a:extLst>
                      <a:ext uri="{FF2B5EF4-FFF2-40B4-BE49-F238E27FC236}">
                        <a16:creationId xmlns:a16="http://schemas.microsoft.com/office/drawing/2014/main" id="{718717A3-A428-4C60-AB5D-7F5D9023AA56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5" name="グループ化 684">
                  <a:extLst>
                    <a:ext uri="{FF2B5EF4-FFF2-40B4-BE49-F238E27FC236}">
                      <a16:creationId xmlns:a16="http://schemas.microsoft.com/office/drawing/2014/main" id="{5101CFFA-1A49-4C07-9B7C-36DF001D341B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689" name="正方形/長方形 688">
                    <a:extLst>
                      <a:ext uri="{FF2B5EF4-FFF2-40B4-BE49-F238E27FC236}">
                        <a16:creationId xmlns:a16="http://schemas.microsoft.com/office/drawing/2014/main" id="{EB46374A-2B4C-4084-A092-CBB9CCD7B97C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0" name="正方形/長方形 689">
                    <a:extLst>
                      <a:ext uri="{FF2B5EF4-FFF2-40B4-BE49-F238E27FC236}">
                        <a16:creationId xmlns:a16="http://schemas.microsoft.com/office/drawing/2014/main" id="{584093D4-33C8-47F9-BDBC-7662158CAEAB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6" name="グループ化 685">
                  <a:extLst>
                    <a:ext uri="{FF2B5EF4-FFF2-40B4-BE49-F238E27FC236}">
                      <a16:creationId xmlns:a16="http://schemas.microsoft.com/office/drawing/2014/main" id="{94A682C4-4AD4-4662-A3DA-8BA68A9F6CDC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687" name="正方形/長方形 686">
                    <a:extLst>
                      <a:ext uri="{FF2B5EF4-FFF2-40B4-BE49-F238E27FC236}">
                        <a16:creationId xmlns:a16="http://schemas.microsoft.com/office/drawing/2014/main" id="{8EE5EB02-23A0-4DC5-8911-5456B0C49AD5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8" name="正方形/長方形 687">
                    <a:extLst>
                      <a:ext uri="{FF2B5EF4-FFF2-40B4-BE49-F238E27FC236}">
                        <a16:creationId xmlns:a16="http://schemas.microsoft.com/office/drawing/2014/main" id="{CAF2E2E2-DAD2-42FE-8EA3-C4DFF64C9CD3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EF867495-FC7D-4CD9-91AC-A9A835B4A611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639E4A65-9A36-4644-A304-D1FBE0DFFDBD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83" name="フリーフォーム: 図形 682">
                  <a:extLst>
                    <a:ext uri="{FF2B5EF4-FFF2-40B4-BE49-F238E27FC236}">
                      <a16:creationId xmlns:a16="http://schemas.microsoft.com/office/drawing/2014/main" id="{21F833FF-D575-4EFE-B417-F3F034F9DA95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99" name="グループ化 898">
            <a:extLst>
              <a:ext uri="{FF2B5EF4-FFF2-40B4-BE49-F238E27FC236}">
                <a16:creationId xmlns:a16="http://schemas.microsoft.com/office/drawing/2014/main" id="{7F256023-11FE-48CF-9812-82BAE9138EC1}"/>
              </a:ext>
            </a:extLst>
          </p:cNvPr>
          <p:cNvGrpSpPr/>
          <p:nvPr/>
        </p:nvGrpSpPr>
        <p:grpSpPr>
          <a:xfrm>
            <a:off x="3619079" y="1531621"/>
            <a:ext cx="2805550" cy="1604192"/>
            <a:chOff x="3453902" y="202078"/>
            <a:chExt cx="5412354" cy="3094745"/>
          </a:xfrm>
        </p:grpSpPr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00A442B7-6DF3-4875-9C07-342785B12287}"/>
                </a:ext>
              </a:extLst>
            </p:cNvPr>
            <p:cNvGrpSpPr/>
            <p:nvPr/>
          </p:nvGrpSpPr>
          <p:grpSpPr>
            <a:xfrm>
              <a:off x="3832068" y="202078"/>
              <a:ext cx="4489295" cy="2625712"/>
              <a:chOff x="1271113" y="3112280"/>
              <a:chExt cx="6113656" cy="2625712"/>
            </a:xfrm>
          </p:grpSpPr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9DDBB4FF-ADBE-47FC-8818-FE34D380878D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2DCC1619-6580-41A7-B8FB-40D1CDE7228A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7B97DE43-8532-4CC2-96D1-6BBD2F6C14F0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074BAE89-B665-4DE3-BE16-725D729B4864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FD4E89FA-F74B-49E5-A98C-7B9CD91B36C2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66172865-3296-4FE0-AD07-0D2C486D3D1C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E76BE55-A660-4979-B45A-B09068BDE0B8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4D31028B-88E8-4441-A53A-DEAF765C3CBB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93E72235-FFF6-4D22-8FA3-612E12939886}"/>
                </a:ext>
              </a:extLst>
            </p:cNvPr>
            <p:cNvGrpSpPr/>
            <p:nvPr/>
          </p:nvGrpSpPr>
          <p:grpSpPr>
            <a:xfrm>
              <a:off x="7701690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140" name="グループ化 1139">
                <a:extLst>
                  <a:ext uri="{FF2B5EF4-FFF2-40B4-BE49-F238E27FC236}">
                    <a16:creationId xmlns:a16="http://schemas.microsoft.com/office/drawing/2014/main" id="{3BB991D2-67E9-449C-B2E5-F342B1A838F5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142" name="正方形/長方形 1141">
                  <a:extLst>
                    <a:ext uri="{FF2B5EF4-FFF2-40B4-BE49-F238E27FC236}">
                      <a16:creationId xmlns:a16="http://schemas.microsoft.com/office/drawing/2014/main" id="{28A6B480-4191-4F2C-AF67-7A3F8BA79EA8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3" name="四角形: 上の 2 つの角を丸める 1142">
                  <a:extLst>
                    <a:ext uri="{FF2B5EF4-FFF2-40B4-BE49-F238E27FC236}">
                      <a16:creationId xmlns:a16="http://schemas.microsoft.com/office/drawing/2014/main" id="{21932703-82B9-48C9-9AB4-75C7EC30B5BE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4" name="楕円 1049">
                  <a:extLst>
                    <a:ext uri="{FF2B5EF4-FFF2-40B4-BE49-F238E27FC236}">
                      <a16:creationId xmlns:a16="http://schemas.microsoft.com/office/drawing/2014/main" id="{C5341B53-6A54-47E2-AF92-9CE5BED1B50A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5" name="フリーフォーム: 図形 1144">
                  <a:extLst>
                    <a:ext uri="{FF2B5EF4-FFF2-40B4-BE49-F238E27FC236}">
                      <a16:creationId xmlns:a16="http://schemas.microsoft.com/office/drawing/2014/main" id="{67C6FF33-5F13-4BC2-BA3A-1F6E27C81DCB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6" name="四角形: 上の 2 つの角を丸める 1145">
                  <a:extLst>
                    <a:ext uri="{FF2B5EF4-FFF2-40B4-BE49-F238E27FC236}">
                      <a16:creationId xmlns:a16="http://schemas.microsoft.com/office/drawing/2014/main" id="{85794026-86A9-4403-9B56-58F01CD0AE0E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7" name="四角形: 上の 2 つの角を丸める 1146">
                  <a:extLst>
                    <a:ext uri="{FF2B5EF4-FFF2-40B4-BE49-F238E27FC236}">
                      <a16:creationId xmlns:a16="http://schemas.microsoft.com/office/drawing/2014/main" id="{3FF4C6B3-DC47-480E-9293-3DFC378732A0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8" name="四角形: 上の 2 つの角を丸める 1147">
                  <a:extLst>
                    <a:ext uri="{FF2B5EF4-FFF2-40B4-BE49-F238E27FC236}">
                      <a16:creationId xmlns:a16="http://schemas.microsoft.com/office/drawing/2014/main" id="{30271D71-6E97-45DD-B066-907ABB750249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9" name="四角形: 上の 2 つの角を丸める 1148">
                  <a:extLst>
                    <a:ext uri="{FF2B5EF4-FFF2-40B4-BE49-F238E27FC236}">
                      <a16:creationId xmlns:a16="http://schemas.microsoft.com/office/drawing/2014/main" id="{29A49161-B72C-41DA-8038-01EB63AFFF22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41" name="四角形: 上の 2 つの角を丸める 1140">
                <a:extLst>
                  <a:ext uri="{FF2B5EF4-FFF2-40B4-BE49-F238E27FC236}">
                    <a16:creationId xmlns:a16="http://schemas.microsoft.com/office/drawing/2014/main" id="{3BE687B1-28A2-4E80-BA43-653F849FDFAD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46FA0E5E-EB90-4C6B-9FE4-720F46791245}"/>
                </a:ext>
              </a:extLst>
            </p:cNvPr>
            <p:cNvGrpSpPr/>
            <p:nvPr/>
          </p:nvGrpSpPr>
          <p:grpSpPr>
            <a:xfrm>
              <a:off x="3453902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130" name="グループ化 1129">
                <a:extLst>
                  <a:ext uri="{FF2B5EF4-FFF2-40B4-BE49-F238E27FC236}">
                    <a16:creationId xmlns:a16="http://schemas.microsoft.com/office/drawing/2014/main" id="{9DBE5F96-7C94-4BC5-A3C0-A553451B6835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132" name="正方形/長方形 1131">
                  <a:extLst>
                    <a:ext uri="{FF2B5EF4-FFF2-40B4-BE49-F238E27FC236}">
                      <a16:creationId xmlns:a16="http://schemas.microsoft.com/office/drawing/2014/main" id="{329FF8F2-ECC5-46D7-B551-75F08CCB0124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3" name="四角形: 上の 2 つの角を丸める 1132">
                  <a:extLst>
                    <a:ext uri="{FF2B5EF4-FFF2-40B4-BE49-F238E27FC236}">
                      <a16:creationId xmlns:a16="http://schemas.microsoft.com/office/drawing/2014/main" id="{B0F2F4E3-AA52-4DF0-892C-2A11F003358C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4" name="楕円 1049">
                  <a:extLst>
                    <a:ext uri="{FF2B5EF4-FFF2-40B4-BE49-F238E27FC236}">
                      <a16:creationId xmlns:a16="http://schemas.microsoft.com/office/drawing/2014/main" id="{E198AFAC-9D04-4F30-8EA1-1F08D61BE0EC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2B1B569C-2F21-403B-AD7A-7ADAE1C8CF25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6" name="四角形: 上の 2 つの角を丸める 1135">
                  <a:extLst>
                    <a:ext uri="{FF2B5EF4-FFF2-40B4-BE49-F238E27FC236}">
                      <a16:creationId xmlns:a16="http://schemas.microsoft.com/office/drawing/2014/main" id="{2CF066D2-C718-45FD-82F8-0DAB1149975F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7" name="四角形: 上の 2 つの角を丸める 1136">
                  <a:extLst>
                    <a:ext uri="{FF2B5EF4-FFF2-40B4-BE49-F238E27FC236}">
                      <a16:creationId xmlns:a16="http://schemas.microsoft.com/office/drawing/2014/main" id="{9BE047F4-1739-45DA-BC9E-F0D753749461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8" name="四角形: 上の 2 つの角を丸める 1137">
                  <a:extLst>
                    <a:ext uri="{FF2B5EF4-FFF2-40B4-BE49-F238E27FC236}">
                      <a16:creationId xmlns:a16="http://schemas.microsoft.com/office/drawing/2014/main" id="{CE17903A-E80C-45D3-B773-94D3106BF320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9" name="四角形: 上の 2 つの角を丸める 1138">
                  <a:extLst>
                    <a:ext uri="{FF2B5EF4-FFF2-40B4-BE49-F238E27FC236}">
                      <a16:creationId xmlns:a16="http://schemas.microsoft.com/office/drawing/2014/main" id="{39B648DC-CA66-4DFC-B6E8-9B0312236716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31" name="四角形: 上の 2 つの角を丸める 1130">
                <a:extLst>
                  <a:ext uri="{FF2B5EF4-FFF2-40B4-BE49-F238E27FC236}">
                    <a16:creationId xmlns:a16="http://schemas.microsoft.com/office/drawing/2014/main" id="{6D36DFBB-27BB-4832-B3A1-44AE99D3FBCD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03" name="グループ化 902">
              <a:extLst>
                <a:ext uri="{FF2B5EF4-FFF2-40B4-BE49-F238E27FC236}">
                  <a16:creationId xmlns:a16="http://schemas.microsoft.com/office/drawing/2014/main" id="{CFD83AA8-9098-47F7-9605-3D6E56DF9DC1}"/>
                </a:ext>
              </a:extLst>
            </p:cNvPr>
            <p:cNvGrpSpPr/>
            <p:nvPr/>
          </p:nvGrpSpPr>
          <p:grpSpPr>
            <a:xfrm>
              <a:off x="4180744" y="2887509"/>
              <a:ext cx="2039614" cy="166286"/>
              <a:chOff x="1735438" y="5691115"/>
              <a:chExt cx="2958295" cy="352036"/>
            </a:xfrm>
          </p:grpSpPr>
          <p:sp>
            <p:nvSpPr>
              <p:cNvPr id="1114" name="四角形: 上の 2 つの角を丸める 1113">
                <a:extLst>
                  <a:ext uri="{FF2B5EF4-FFF2-40B4-BE49-F238E27FC236}">
                    <a16:creationId xmlns:a16="http://schemas.microsoft.com/office/drawing/2014/main" id="{2AC01B26-992E-4544-B021-58EB4D97712B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0EA9EB39-9FD8-4CDB-A756-BFCA1C7CBE3B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28" name="四角形: 上の 2 つの角を丸める 1127">
                  <a:extLst>
                    <a:ext uri="{FF2B5EF4-FFF2-40B4-BE49-F238E27FC236}">
                      <a16:creationId xmlns:a16="http://schemas.microsoft.com/office/drawing/2014/main" id="{6518FF3D-ECE9-4BBA-95D1-2402793C7F79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9" name="四角形: 上の 2 つの角を丸める 1128">
                  <a:extLst>
                    <a:ext uri="{FF2B5EF4-FFF2-40B4-BE49-F238E27FC236}">
                      <a16:creationId xmlns:a16="http://schemas.microsoft.com/office/drawing/2014/main" id="{73A2348C-E206-4CF1-B977-8480564449B8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6" name="グループ化 1115">
                <a:extLst>
                  <a:ext uri="{FF2B5EF4-FFF2-40B4-BE49-F238E27FC236}">
                    <a16:creationId xmlns:a16="http://schemas.microsoft.com/office/drawing/2014/main" id="{6F47C671-1AE3-4953-B62A-E9B46A7D03C4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26" name="四角形: 上の 2 つの角を丸める 1125">
                  <a:extLst>
                    <a:ext uri="{FF2B5EF4-FFF2-40B4-BE49-F238E27FC236}">
                      <a16:creationId xmlns:a16="http://schemas.microsoft.com/office/drawing/2014/main" id="{2A5CE3C2-49C6-4580-9484-8480B1B4D948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66FF526F-30B6-42DE-AC2D-BD987A33D208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5003B645-349F-4203-A3E8-9AC8A3061531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24" name="四角形: 上の 2 つの角を丸める 1123">
                  <a:extLst>
                    <a:ext uri="{FF2B5EF4-FFF2-40B4-BE49-F238E27FC236}">
                      <a16:creationId xmlns:a16="http://schemas.microsoft.com/office/drawing/2014/main" id="{AADA72C3-3A6C-4E80-BDE4-606E1F87F1C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5" name="四角形: 上の 2 つの角を丸める 1124">
                  <a:extLst>
                    <a:ext uri="{FF2B5EF4-FFF2-40B4-BE49-F238E27FC236}">
                      <a16:creationId xmlns:a16="http://schemas.microsoft.com/office/drawing/2014/main" id="{22DF8CF9-F02A-4FBF-A0CC-EE2E4EA7C497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2146C6C8-31E4-4F8C-A491-777769F8BB2F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22" name="四角形: 上の 2 つの角を丸める 1121">
                  <a:extLst>
                    <a:ext uri="{FF2B5EF4-FFF2-40B4-BE49-F238E27FC236}">
                      <a16:creationId xmlns:a16="http://schemas.microsoft.com/office/drawing/2014/main" id="{34C86082-CB1D-4587-9E6C-C5B16F62AF47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四角形: 上の 2 つの角を丸める 1122">
                  <a:extLst>
                    <a:ext uri="{FF2B5EF4-FFF2-40B4-BE49-F238E27FC236}">
                      <a16:creationId xmlns:a16="http://schemas.microsoft.com/office/drawing/2014/main" id="{F107E348-5CFD-4451-A0B2-0F31B488B4A4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9" name="グループ化 1118">
                <a:extLst>
                  <a:ext uri="{FF2B5EF4-FFF2-40B4-BE49-F238E27FC236}">
                    <a16:creationId xmlns:a16="http://schemas.microsoft.com/office/drawing/2014/main" id="{C143649E-7568-412E-9BB3-0E1E0215C3A8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20" name="四角形: 上の 2 つの角を丸める 1119">
                  <a:extLst>
                    <a:ext uri="{FF2B5EF4-FFF2-40B4-BE49-F238E27FC236}">
                      <a16:creationId xmlns:a16="http://schemas.microsoft.com/office/drawing/2014/main" id="{44D65B06-F38F-493D-A5EA-AF0DA5B7C9C2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四角形: 上の 2 つの角を丸める 1120">
                  <a:extLst>
                    <a:ext uri="{FF2B5EF4-FFF2-40B4-BE49-F238E27FC236}">
                      <a16:creationId xmlns:a16="http://schemas.microsoft.com/office/drawing/2014/main" id="{4C49615D-937A-4A85-8E2B-6D52347E4C2F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4B4B9E15-4E4C-41FC-8529-F5A2488D78C2}"/>
                </a:ext>
              </a:extLst>
            </p:cNvPr>
            <p:cNvGrpSpPr/>
            <p:nvPr/>
          </p:nvGrpSpPr>
          <p:grpSpPr>
            <a:xfrm>
              <a:off x="6244082" y="2887509"/>
              <a:ext cx="2039614" cy="166286"/>
              <a:chOff x="1735438" y="5691115"/>
              <a:chExt cx="2958295" cy="352036"/>
            </a:xfrm>
          </p:grpSpPr>
          <p:sp>
            <p:nvSpPr>
              <p:cNvPr id="1098" name="四角形: 上の 2 つの角を丸める 1097">
                <a:extLst>
                  <a:ext uri="{FF2B5EF4-FFF2-40B4-BE49-F238E27FC236}">
                    <a16:creationId xmlns:a16="http://schemas.microsoft.com/office/drawing/2014/main" id="{DC3BF8A2-CD34-4F8B-B563-F5A11E32820E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77502404-BE71-486F-A04B-8134E11ECF5B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12" name="四角形: 上の 2 つの角を丸める 1111">
                  <a:extLst>
                    <a:ext uri="{FF2B5EF4-FFF2-40B4-BE49-F238E27FC236}">
                      <a16:creationId xmlns:a16="http://schemas.microsoft.com/office/drawing/2014/main" id="{466AD777-9F08-4764-974A-C0C39C41EF47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3" name="四角形: 上の 2 つの角を丸める 1112">
                  <a:extLst>
                    <a:ext uri="{FF2B5EF4-FFF2-40B4-BE49-F238E27FC236}">
                      <a16:creationId xmlns:a16="http://schemas.microsoft.com/office/drawing/2014/main" id="{7AAF24EF-AD00-42D8-AC72-100E601D86A8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78456859-E09A-479D-A122-129E095ED7C8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10" name="四角形: 上の 2 つの角を丸める 1109">
                  <a:extLst>
                    <a:ext uri="{FF2B5EF4-FFF2-40B4-BE49-F238E27FC236}">
                      <a16:creationId xmlns:a16="http://schemas.microsoft.com/office/drawing/2014/main" id="{1F97D545-2F27-4DB3-A6AC-E8EE7D4157B5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1" name="四角形: 上の 2 つの角を丸める 1110">
                  <a:extLst>
                    <a:ext uri="{FF2B5EF4-FFF2-40B4-BE49-F238E27FC236}">
                      <a16:creationId xmlns:a16="http://schemas.microsoft.com/office/drawing/2014/main" id="{84E97797-C303-4B71-83E6-4B86376CA353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1" name="グループ化 1100">
                <a:extLst>
                  <a:ext uri="{FF2B5EF4-FFF2-40B4-BE49-F238E27FC236}">
                    <a16:creationId xmlns:a16="http://schemas.microsoft.com/office/drawing/2014/main" id="{598228B6-B51C-4D57-B8F2-4210B8DFCFC1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08" name="四角形: 上の 2 つの角を丸める 1107">
                  <a:extLst>
                    <a:ext uri="{FF2B5EF4-FFF2-40B4-BE49-F238E27FC236}">
                      <a16:creationId xmlns:a16="http://schemas.microsoft.com/office/drawing/2014/main" id="{DB1A224B-0FDD-47A1-A5ED-22ADA961C01A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9" name="四角形: 上の 2 つの角を丸める 1108">
                  <a:extLst>
                    <a:ext uri="{FF2B5EF4-FFF2-40B4-BE49-F238E27FC236}">
                      <a16:creationId xmlns:a16="http://schemas.microsoft.com/office/drawing/2014/main" id="{0F5E2630-8793-47B4-A134-C50E0F31ACD1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2" name="グループ化 1101">
                <a:extLst>
                  <a:ext uri="{FF2B5EF4-FFF2-40B4-BE49-F238E27FC236}">
                    <a16:creationId xmlns:a16="http://schemas.microsoft.com/office/drawing/2014/main" id="{64CEC9EB-ABCE-4B8D-BF3A-08D564BF8F65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06" name="四角形: 上の 2 つの角を丸める 1105">
                  <a:extLst>
                    <a:ext uri="{FF2B5EF4-FFF2-40B4-BE49-F238E27FC236}">
                      <a16:creationId xmlns:a16="http://schemas.microsoft.com/office/drawing/2014/main" id="{C86A3D07-7A44-400B-92F5-10F54783925E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四角形: 上の 2 つの角を丸める 1106">
                  <a:extLst>
                    <a:ext uri="{FF2B5EF4-FFF2-40B4-BE49-F238E27FC236}">
                      <a16:creationId xmlns:a16="http://schemas.microsoft.com/office/drawing/2014/main" id="{89BAA29B-19AA-489C-8EB5-E1205D879E1C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3" name="グループ化 1102">
                <a:extLst>
                  <a:ext uri="{FF2B5EF4-FFF2-40B4-BE49-F238E27FC236}">
                    <a16:creationId xmlns:a16="http://schemas.microsoft.com/office/drawing/2014/main" id="{0A0139D0-E321-4D52-8FCF-556F64D54AEE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04" name="四角形: 上の 2 つの角を丸める 1103">
                  <a:extLst>
                    <a:ext uri="{FF2B5EF4-FFF2-40B4-BE49-F238E27FC236}">
                      <a16:creationId xmlns:a16="http://schemas.microsoft.com/office/drawing/2014/main" id="{E4F1075B-0126-4C80-8B1D-D7B17564CCD2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四角形: 上の 2 つの角を丸める 1104">
                  <a:extLst>
                    <a:ext uri="{FF2B5EF4-FFF2-40B4-BE49-F238E27FC236}">
                      <a16:creationId xmlns:a16="http://schemas.microsoft.com/office/drawing/2014/main" id="{FC6983AB-65CD-4D5C-8826-958370183947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CEE820FD-5465-424C-AD39-0CC75EF0C85B}"/>
                </a:ext>
              </a:extLst>
            </p:cNvPr>
            <p:cNvGrpSpPr/>
            <p:nvPr/>
          </p:nvGrpSpPr>
          <p:grpSpPr>
            <a:xfrm>
              <a:off x="6244082" y="1094289"/>
              <a:ext cx="2039614" cy="1968561"/>
              <a:chOff x="5853557" y="3065948"/>
              <a:chExt cx="2039614" cy="1968561"/>
            </a:xfrm>
          </p:grpSpPr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1F4208C0-9D1F-4131-A4D0-582BEFF4B10B}"/>
                  </a:ext>
                </a:extLst>
              </p:cNvPr>
              <p:cNvSpPr/>
              <p:nvPr/>
            </p:nvSpPr>
            <p:spPr>
              <a:xfrm>
                <a:off x="6452664" y="3258344"/>
                <a:ext cx="840146" cy="651329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7F53D8B1-3635-428C-9F48-C705CA6CB7D7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B817B683-B383-4E17-9C36-E3D06CABB132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A8FC0874-DEDC-4EDC-BAFC-834D2BFE79BD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台形 1003">
                <a:extLst>
                  <a:ext uri="{FF2B5EF4-FFF2-40B4-BE49-F238E27FC236}">
                    <a16:creationId xmlns:a16="http://schemas.microsoft.com/office/drawing/2014/main" id="{DCEAE0CE-2BAB-43C3-ADFB-6A4880F7631A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0EBC5AE0-F3BC-4FBB-8F62-FA09B34695DD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E754E426-D2D6-435D-8AB8-1DC97EDAA602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C207BE3B-3511-4E19-810A-0DF5A13F0450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FBB54CD6-FDB5-4FFB-862D-1E42789CF163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B293C114-E7A0-4C69-855A-2F5D6B8897DD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53860A53-5EA7-49FF-9335-63C1A917FFC4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1" name="フリーフォーム: 図形 1010">
                <a:extLst>
                  <a:ext uri="{FF2B5EF4-FFF2-40B4-BE49-F238E27FC236}">
                    <a16:creationId xmlns:a16="http://schemas.microsoft.com/office/drawing/2014/main" id="{84F26735-3A5F-4090-8548-314D32FF5DFA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2" name="フリーフォーム: 図形 1011">
                <a:extLst>
                  <a:ext uri="{FF2B5EF4-FFF2-40B4-BE49-F238E27FC236}">
                    <a16:creationId xmlns:a16="http://schemas.microsoft.com/office/drawing/2014/main" id="{4403D5F3-54B3-4C5C-87B7-91333801AF23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四角形: 角を丸くする 1012">
                <a:extLst>
                  <a:ext uri="{FF2B5EF4-FFF2-40B4-BE49-F238E27FC236}">
                    <a16:creationId xmlns:a16="http://schemas.microsoft.com/office/drawing/2014/main" id="{7ECF310D-4B04-45D8-807A-21BB0E2944A7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四角形: 角を丸くする 1013">
                <a:extLst>
                  <a:ext uri="{FF2B5EF4-FFF2-40B4-BE49-F238E27FC236}">
                    <a16:creationId xmlns:a16="http://schemas.microsoft.com/office/drawing/2014/main" id="{D7889BC5-2332-4DDD-A6C3-F5E48D2B5712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0C7738EE-EC65-43F1-AA2F-953A9823ACAC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フリーフォーム: 図形 1015">
                <a:extLst>
                  <a:ext uri="{FF2B5EF4-FFF2-40B4-BE49-F238E27FC236}">
                    <a16:creationId xmlns:a16="http://schemas.microsoft.com/office/drawing/2014/main" id="{08EBD5B2-6F7B-4307-A895-95A984F3D737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7" name="グループ化 1016">
                <a:extLst>
                  <a:ext uri="{FF2B5EF4-FFF2-40B4-BE49-F238E27FC236}">
                    <a16:creationId xmlns:a16="http://schemas.microsoft.com/office/drawing/2014/main" id="{142A5267-3B19-4F10-8237-99E08A4B7090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277B2B6A-9406-43AE-9F42-9042B0F11652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93" name="グループ化 1092">
                  <a:extLst>
                    <a:ext uri="{FF2B5EF4-FFF2-40B4-BE49-F238E27FC236}">
                      <a16:creationId xmlns:a16="http://schemas.microsoft.com/office/drawing/2014/main" id="{19B26C6C-1B37-401A-B568-78ECEDE6D14A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094" name="フリーフォーム: 図形 1093">
                    <a:extLst>
                      <a:ext uri="{FF2B5EF4-FFF2-40B4-BE49-F238E27FC236}">
                        <a16:creationId xmlns:a16="http://schemas.microsoft.com/office/drawing/2014/main" id="{D38C3CC5-C80C-431C-97B4-A57B4A1249A9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95" name="フリーフォーム: 図形 1094">
                    <a:extLst>
                      <a:ext uri="{FF2B5EF4-FFF2-40B4-BE49-F238E27FC236}">
                        <a16:creationId xmlns:a16="http://schemas.microsoft.com/office/drawing/2014/main" id="{B07E8C9B-DE0D-478C-8294-6678FB09230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6" name="フリーフォーム: 図形 1095">
                    <a:extLst>
                      <a:ext uri="{FF2B5EF4-FFF2-40B4-BE49-F238E27FC236}">
                        <a16:creationId xmlns:a16="http://schemas.microsoft.com/office/drawing/2014/main" id="{880F239E-8BC8-474D-B5F6-6ED0054C598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7" name="フリーフォーム: 図形 1096">
                    <a:extLst>
                      <a:ext uri="{FF2B5EF4-FFF2-40B4-BE49-F238E27FC236}">
                        <a16:creationId xmlns:a16="http://schemas.microsoft.com/office/drawing/2014/main" id="{3E781282-3491-4F04-BD99-95167D358A7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18" name="台形 1017">
                <a:extLst>
                  <a:ext uri="{FF2B5EF4-FFF2-40B4-BE49-F238E27FC236}">
                    <a16:creationId xmlns:a16="http://schemas.microsoft.com/office/drawing/2014/main" id="{74190F9C-9F2F-4F9A-A4B6-E3DAEE22B366}"/>
                  </a:ext>
                </a:extLst>
              </p:cNvPr>
              <p:cNvSpPr/>
              <p:nvPr/>
            </p:nvSpPr>
            <p:spPr>
              <a:xfrm>
                <a:off x="6557757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台形 1018">
                <a:extLst>
                  <a:ext uri="{FF2B5EF4-FFF2-40B4-BE49-F238E27FC236}">
                    <a16:creationId xmlns:a16="http://schemas.microsoft.com/office/drawing/2014/main" id="{1D3B3790-9DD2-4B72-A48D-DCDA2063F04B}"/>
                  </a:ext>
                </a:extLst>
              </p:cNvPr>
              <p:cNvSpPr/>
              <p:nvPr/>
            </p:nvSpPr>
            <p:spPr>
              <a:xfrm>
                <a:off x="7062841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楕円 1019">
                <a:extLst>
                  <a:ext uri="{FF2B5EF4-FFF2-40B4-BE49-F238E27FC236}">
                    <a16:creationId xmlns:a16="http://schemas.microsoft.com/office/drawing/2014/main" id="{D68C2FD3-340F-46D6-BEE5-517F5F8EACBB}"/>
                  </a:ext>
                </a:extLst>
              </p:cNvPr>
              <p:cNvSpPr/>
              <p:nvPr/>
            </p:nvSpPr>
            <p:spPr>
              <a:xfrm>
                <a:off x="6609507" y="3373914"/>
                <a:ext cx="526461" cy="57679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F5AC3036-04C6-46CA-ADEF-4B54CB84CDA3}"/>
                  </a:ext>
                </a:extLst>
              </p:cNvPr>
              <p:cNvSpPr/>
              <p:nvPr/>
            </p:nvSpPr>
            <p:spPr>
              <a:xfrm>
                <a:off x="6613424" y="3356360"/>
                <a:ext cx="518627" cy="219301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四角形: 角を丸くする 1021">
                <a:extLst>
                  <a:ext uri="{FF2B5EF4-FFF2-40B4-BE49-F238E27FC236}">
                    <a16:creationId xmlns:a16="http://schemas.microsoft.com/office/drawing/2014/main" id="{C7959FEF-12F1-4FB1-A664-DC166FD42D68}"/>
                  </a:ext>
                </a:extLst>
              </p:cNvPr>
              <p:cNvSpPr/>
              <p:nvPr/>
            </p:nvSpPr>
            <p:spPr>
              <a:xfrm>
                <a:off x="6575871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3" name="四角形: 角を丸くする 1022">
                <a:extLst>
                  <a:ext uri="{FF2B5EF4-FFF2-40B4-BE49-F238E27FC236}">
                    <a16:creationId xmlns:a16="http://schemas.microsoft.com/office/drawing/2014/main" id="{CA1EBC14-B2BB-4FFF-80F1-744E4CA5EDEA}"/>
                  </a:ext>
                </a:extLst>
              </p:cNvPr>
              <p:cNvSpPr/>
              <p:nvPr/>
            </p:nvSpPr>
            <p:spPr>
              <a:xfrm>
                <a:off x="7080954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4" name="四角形: 角を丸くする 1023">
                <a:extLst>
                  <a:ext uri="{FF2B5EF4-FFF2-40B4-BE49-F238E27FC236}">
                    <a16:creationId xmlns:a16="http://schemas.microsoft.com/office/drawing/2014/main" id="{932FCB5F-91FA-4496-9C5D-ACE1A28C4BF8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549AE9AD-2BD6-43B2-B346-67B61D22690E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EE8D8A34-5E5D-4B42-A958-9E521AAFDA5A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9" name="フリーフォーム: 図形 1088">
                  <a:extLst>
                    <a:ext uri="{FF2B5EF4-FFF2-40B4-BE49-F238E27FC236}">
                      <a16:creationId xmlns:a16="http://schemas.microsoft.com/office/drawing/2014/main" id="{A5C1D339-F1D7-4073-AF30-0DD986C7B1C1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EA35D4CA-0346-4E01-B08A-B6C95F62038C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91" name="フリーフォーム: 図形 1090">
                  <a:extLst>
                    <a:ext uri="{FF2B5EF4-FFF2-40B4-BE49-F238E27FC236}">
                      <a16:creationId xmlns:a16="http://schemas.microsoft.com/office/drawing/2014/main" id="{DAB1D6B0-933C-4F7D-99CF-480FD71D631B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645188C5-D3C2-4CC0-99F2-E4CCCCD112D8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079" name="四角形: 角を丸くする 1078">
                  <a:extLst>
                    <a:ext uri="{FF2B5EF4-FFF2-40B4-BE49-F238E27FC236}">
                      <a16:creationId xmlns:a16="http://schemas.microsoft.com/office/drawing/2014/main" id="{F3E3E313-76FF-441A-80B7-F8065A215491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0" name="四角形: 上の 2 つの角を丸める 1079">
                  <a:extLst>
                    <a:ext uri="{FF2B5EF4-FFF2-40B4-BE49-F238E27FC236}">
                      <a16:creationId xmlns:a16="http://schemas.microsoft.com/office/drawing/2014/main" id="{F9037023-0AF3-4D51-9182-0FA95C54C257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楕円 1080">
                  <a:extLst>
                    <a:ext uri="{FF2B5EF4-FFF2-40B4-BE49-F238E27FC236}">
                      <a16:creationId xmlns:a16="http://schemas.microsoft.com/office/drawing/2014/main" id="{0F5F6D02-352F-420A-96AC-F10C579A3847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2" name="四角形: 角を丸くする 1081">
                  <a:extLst>
                    <a:ext uri="{FF2B5EF4-FFF2-40B4-BE49-F238E27FC236}">
                      <a16:creationId xmlns:a16="http://schemas.microsoft.com/office/drawing/2014/main" id="{4CE15A49-A8B9-491D-A42C-3F28C687D566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3" name="四角形: 上の 2 つの角を丸める 1082">
                  <a:extLst>
                    <a:ext uri="{FF2B5EF4-FFF2-40B4-BE49-F238E27FC236}">
                      <a16:creationId xmlns:a16="http://schemas.microsoft.com/office/drawing/2014/main" id="{B83B70DC-0B6E-4B42-8027-19B481A87876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4" name="楕円 1083">
                  <a:extLst>
                    <a:ext uri="{FF2B5EF4-FFF2-40B4-BE49-F238E27FC236}">
                      <a16:creationId xmlns:a16="http://schemas.microsoft.com/office/drawing/2014/main" id="{C2EFFDDB-0719-4851-9C2F-ED1FF0EF90CA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BD94E738-D213-4D93-9382-7B3D68C2877B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CA8518BD-355C-4513-BD38-D6187B67A9EF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7" name="フリーフォーム: 図形 1086">
                  <a:extLst>
                    <a:ext uri="{FF2B5EF4-FFF2-40B4-BE49-F238E27FC236}">
                      <a16:creationId xmlns:a16="http://schemas.microsoft.com/office/drawing/2014/main" id="{2B6ABB0E-8429-4D10-8B5F-A477615EB838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7" name="四角形: 角を丸くする 1026">
                <a:extLst>
                  <a:ext uri="{FF2B5EF4-FFF2-40B4-BE49-F238E27FC236}">
                    <a16:creationId xmlns:a16="http://schemas.microsoft.com/office/drawing/2014/main" id="{73AB9A8F-907C-440F-9A34-9DA09952347C}"/>
                  </a:ext>
                </a:extLst>
              </p:cNvPr>
              <p:cNvSpPr/>
              <p:nvPr/>
            </p:nvSpPr>
            <p:spPr>
              <a:xfrm>
                <a:off x="6606738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四角形: 角を丸くする 1027">
                <a:extLst>
                  <a:ext uri="{FF2B5EF4-FFF2-40B4-BE49-F238E27FC236}">
                    <a16:creationId xmlns:a16="http://schemas.microsoft.com/office/drawing/2014/main" id="{77AB6625-2F46-4E56-A0D0-18DD7E6FD179}"/>
                  </a:ext>
                </a:extLst>
              </p:cNvPr>
              <p:cNvSpPr/>
              <p:nvPr/>
            </p:nvSpPr>
            <p:spPr>
              <a:xfrm>
                <a:off x="7111821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9" name="グループ化 1028">
                <a:extLst>
                  <a:ext uri="{FF2B5EF4-FFF2-40B4-BE49-F238E27FC236}">
                    <a16:creationId xmlns:a16="http://schemas.microsoft.com/office/drawing/2014/main" id="{6DFA4089-7CAB-4576-A06F-4CEC2D7389E4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063" name="四角形: 上の 2 つの角を丸める 1062">
                  <a:extLst>
                    <a:ext uri="{FF2B5EF4-FFF2-40B4-BE49-F238E27FC236}">
                      <a16:creationId xmlns:a16="http://schemas.microsoft.com/office/drawing/2014/main" id="{F98562A0-405C-48D3-B336-0306374C4BA1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64" name="グループ化 1063">
                  <a:extLst>
                    <a:ext uri="{FF2B5EF4-FFF2-40B4-BE49-F238E27FC236}">
                      <a16:creationId xmlns:a16="http://schemas.microsoft.com/office/drawing/2014/main" id="{8A2B1521-8971-46B3-9E1E-5E2AD642A76D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077" name="四角形: 上の 2 つの角を丸める 1076">
                    <a:extLst>
                      <a:ext uri="{FF2B5EF4-FFF2-40B4-BE49-F238E27FC236}">
                        <a16:creationId xmlns:a16="http://schemas.microsoft.com/office/drawing/2014/main" id="{1584BE32-1D3F-4F4C-BA4E-7FD9042D7B1B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8" name="四角形: 上の 2 つの角を丸める 1077">
                    <a:extLst>
                      <a:ext uri="{FF2B5EF4-FFF2-40B4-BE49-F238E27FC236}">
                        <a16:creationId xmlns:a16="http://schemas.microsoft.com/office/drawing/2014/main" id="{AFA24C8B-B4C2-4ABA-BE27-62E94DBE1D87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5" name="グループ化 1064">
                  <a:extLst>
                    <a:ext uri="{FF2B5EF4-FFF2-40B4-BE49-F238E27FC236}">
                      <a16:creationId xmlns:a16="http://schemas.microsoft.com/office/drawing/2014/main" id="{48464ECA-ECBC-40E2-9683-C69853AE2BA2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075" name="四角形: 上の 2 つの角を丸める 1074">
                    <a:extLst>
                      <a:ext uri="{FF2B5EF4-FFF2-40B4-BE49-F238E27FC236}">
                        <a16:creationId xmlns:a16="http://schemas.microsoft.com/office/drawing/2014/main" id="{F1D53B19-1534-4C9E-9BBE-4E284F00D96F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6" name="四角形: 上の 2 つの角を丸める 1075">
                    <a:extLst>
                      <a:ext uri="{FF2B5EF4-FFF2-40B4-BE49-F238E27FC236}">
                        <a16:creationId xmlns:a16="http://schemas.microsoft.com/office/drawing/2014/main" id="{212E675E-A68A-4D17-B25E-282D92C954C8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6" name="グループ化 1065">
                  <a:extLst>
                    <a:ext uri="{FF2B5EF4-FFF2-40B4-BE49-F238E27FC236}">
                      <a16:creationId xmlns:a16="http://schemas.microsoft.com/office/drawing/2014/main" id="{B87CBD02-C15D-46C5-A0D8-D9498B5B3169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073" name="四角形: 上の 2 つの角を丸める 1072">
                    <a:extLst>
                      <a:ext uri="{FF2B5EF4-FFF2-40B4-BE49-F238E27FC236}">
                        <a16:creationId xmlns:a16="http://schemas.microsoft.com/office/drawing/2014/main" id="{3C377480-B011-46D8-AE4D-7C4E06A21650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4" name="四角形: 上の 2 つの角を丸める 1073">
                    <a:extLst>
                      <a:ext uri="{FF2B5EF4-FFF2-40B4-BE49-F238E27FC236}">
                        <a16:creationId xmlns:a16="http://schemas.microsoft.com/office/drawing/2014/main" id="{0B739CA0-72DD-4ADF-A434-A1B637EA51DB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7" name="グループ化 1066">
                  <a:extLst>
                    <a:ext uri="{FF2B5EF4-FFF2-40B4-BE49-F238E27FC236}">
                      <a16:creationId xmlns:a16="http://schemas.microsoft.com/office/drawing/2014/main" id="{5881BFA0-4C9C-4404-AF06-4FBAF044804F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071" name="四角形: 上の 2 つの角を丸める 1070">
                    <a:extLst>
                      <a:ext uri="{FF2B5EF4-FFF2-40B4-BE49-F238E27FC236}">
                        <a16:creationId xmlns:a16="http://schemas.microsoft.com/office/drawing/2014/main" id="{E6CA9C7D-D374-4715-B5AF-B2BDD7152E9E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四角形: 上の 2 つの角を丸める 1071">
                    <a:extLst>
                      <a:ext uri="{FF2B5EF4-FFF2-40B4-BE49-F238E27FC236}">
                        <a16:creationId xmlns:a16="http://schemas.microsoft.com/office/drawing/2014/main" id="{3FE9FA8F-A7C2-46BF-A6CB-5B6D09E2E726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8" name="グループ化 1067">
                  <a:extLst>
                    <a:ext uri="{FF2B5EF4-FFF2-40B4-BE49-F238E27FC236}">
                      <a16:creationId xmlns:a16="http://schemas.microsoft.com/office/drawing/2014/main" id="{2526C09B-3AB1-4F53-906A-7D59F7A98085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069" name="四角形: 上の 2 つの角を丸める 1068">
                    <a:extLst>
                      <a:ext uri="{FF2B5EF4-FFF2-40B4-BE49-F238E27FC236}">
                        <a16:creationId xmlns:a16="http://schemas.microsoft.com/office/drawing/2014/main" id="{C8B30A7E-AB5C-4F93-9477-04346D7362C5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四角形: 上の 2 つの角を丸める 1069">
                    <a:extLst>
                      <a:ext uri="{FF2B5EF4-FFF2-40B4-BE49-F238E27FC236}">
                        <a16:creationId xmlns:a16="http://schemas.microsoft.com/office/drawing/2014/main" id="{4E3BE42D-DC1A-4021-98A8-5608D2D11DDD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30" name="月 1029">
                <a:extLst>
                  <a:ext uri="{FF2B5EF4-FFF2-40B4-BE49-F238E27FC236}">
                    <a16:creationId xmlns:a16="http://schemas.microsoft.com/office/drawing/2014/main" id="{FF13BF4D-8EA1-443D-992B-FAB0B29D6CCC}"/>
                  </a:ext>
                </a:extLst>
              </p:cNvPr>
              <p:cNvSpPr/>
              <p:nvPr/>
            </p:nvSpPr>
            <p:spPr>
              <a:xfrm rot="1800000">
                <a:off x="6767703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月 1030">
                <a:extLst>
                  <a:ext uri="{FF2B5EF4-FFF2-40B4-BE49-F238E27FC236}">
                    <a16:creationId xmlns:a16="http://schemas.microsoft.com/office/drawing/2014/main" id="{1EBC8F2A-1B0B-4A11-B50D-6D4777408ED2}"/>
                  </a:ext>
                </a:extLst>
              </p:cNvPr>
              <p:cNvSpPr/>
              <p:nvPr/>
            </p:nvSpPr>
            <p:spPr>
              <a:xfrm rot="19800000" flipH="1">
                <a:off x="6898671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2926F8A5-FFA9-42C2-93B2-E2F6406F7560}"/>
                  </a:ext>
                </a:extLst>
              </p:cNvPr>
              <p:cNvGrpSpPr/>
              <p:nvPr/>
            </p:nvGrpSpPr>
            <p:grpSpPr>
              <a:xfrm>
                <a:off x="6823873" y="3353087"/>
                <a:ext cx="93658" cy="170224"/>
                <a:chOff x="6767703" y="3365402"/>
                <a:chExt cx="205997" cy="259321"/>
              </a:xfrm>
            </p:grpSpPr>
            <p:sp>
              <p:nvSpPr>
                <p:cNvPr id="1061" name="月 1060">
                  <a:extLst>
                    <a:ext uri="{FF2B5EF4-FFF2-40B4-BE49-F238E27FC236}">
                      <a16:creationId xmlns:a16="http://schemas.microsoft.com/office/drawing/2014/main" id="{6FAA9B46-A1C7-4D5B-B886-333F444BC84D}"/>
                    </a:ext>
                  </a:extLst>
                </p:cNvPr>
                <p:cNvSpPr/>
                <p:nvPr/>
              </p:nvSpPr>
              <p:spPr>
                <a:xfrm rot="1800000">
                  <a:off x="6767703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2" name="月 1061">
                  <a:extLst>
                    <a:ext uri="{FF2B5EF4-FFF2-40B4-BE49-F238E27FC236}">
                      <a16:creationId xmlns:a16="http://schemas.microsoft.com/office/drawing/2014/main" id="{B77EA37F-8031-4AFA-BF4F-8430687E44B9}"/>
                    </a:ext>
                  </a:extLst>
                </p:cNvPr>
                <p:cNvSpPr/>
                <p:nvPr/>
              </p:nvSpPr>
              <p:spPr>
                <a:xfrm rot="19800000" flipH="1">
                  <a:off x="6898671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87B8085D-87F8-4803-AB5D-6FCC77996D19}"/>
                  </a:ext>
                </a:extLst>
              </p:cNvPr>
              <p:cNvGrpSpPr/>
              <p:nvPr/>
            </p:nvGrpSpPr>
            <p:grpSpPr>
              <a:xfrm>
                <a:off x="6738723" y="3065948"/>
                <a:ext cx="239417" cy="346077"/>
                <a:chOff x="6738723" y="3065948"/>
                <a:chExt cx="239417" cy="346077"/>
              </a:xfrm>
            </p:grpSpPr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3F669C84-2925-4663-8642-89C4DEF7B810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フリーフォーム: 図形 1053">
                  <a:extLst>
                    <a:ext uri="{FF2B5EF4-FFF2-40B4-BE49-F238E27FC236}">
                      <a16:creationId xmlns:a16="http://schemas.microsoft.com/office/drawing/2014/main" id="{10FD0142-BF19-47DC-B996-4CD5F1D7F2F1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1B3FFDEF-D72F-4A7C-A7C4-B38C388530C3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楕円 1055">
                  <a:extLst>
                    <a:ext uri="{FF2B5EF4-FFF2-40B4-BE49-F238E27FC236}">
                      <a16:creationId xmlns:a16="http://schemas.microsoft.com/office/drawing/2014/main" id="{EC859348-216B-4BFB-9BCC-CA74048A1F89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7" name="楕円 1056">
                  <a:extLst>
                    <a:ext uri="{FF2B5EF4-FFF2-40B4-BE49-F238E27FC236}">
                      <a16:creationId xmlns:a16="http://schemas.microsoft.com/office/drawing/2014/main" id="{09884DC5-3E0D-4059-9379-9FA12B6AEB63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8" name="楕円 1057">
                  <a:extLst>
                    <a:ext uri="{FF2B5EF4-FFF2-40B4-BE49-F238E27FC236}">
                      <a16:creationId xmlns:a16="http://schemas.microsoft.com/office/drawing/2014/main" id="{0CE04576-782A-47D6-A2E0-E6DD7DA6EC0C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9" name="楕円 1058">
                  <a:extLst>
                    <a:ext uri="{FF2B5EF4-FFF2-40B4-BE49-F238E27FC236}">
                      <a16:creationId xmlns:a16="http://schemas.microsoft.com/office/drawing/2014/main" id="{8C002836-30C3-4FD2-BBA7-50D7BA94F87B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0" name="楕円 1059">
                  <a:extLst>
                    <a:ext uri="{FF2B5EF4-FFF2-40B4-BE49-F238E27FC236}">
                      <a16:creationId xmlns:a16="http://schemas.microsoft.com/office/drawing/2014/main" id="{88FB1DE8-613A-4518-A2D3-DB34496D33DB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6AE93C46-B6BE-4783-88BD-480D00619F27}"/>
                  </a:ext>
                </a:extLst>
              </p:cNvPr>
              <p:cNvGrpSpPr/>
              <p:nvPr/>
            </p:nvGrpSpPr>
            <p:grpSpPr>
              <a:xfrm>
                <a:off x="6658361" y="3550471"/>
                <a:ext cx="428770" cy="348283"/>
                <a:chOff x="5211706" y="1180007"/>
                <a:chExt cx="766324" cy="622470"/>
              </a:xfrm>
            </p:grpSpPr>
            <p:sp>
              <p:nvSpPr>
                <p:cNvPr id="1035" name="円/楕円 27">
                  <a:extLst>
                    <a:ext uri="{FF2B5EF4-FFF2-40B4-BE49-F238E27FC236}">
                      <a16:creationId xmlns:a16="http://schemas.microsoft.com/office/drawing/2014/main" id="{C0965896-5CFF-40AA-8B54-87559D1FC904}"/>
                    </a:ext>
                  </a:extLst>
                </p:cNvPr>
                <p:cNvSpPr/>
                <p:nvPr/>
              </p:nvSpPr>
              <p:spPr>
                <a:xfrm>
                  <a:off x="5450656" y="1719286"/>
                  <a:ext cx="305118" cy="8319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5591 h 381876"/>
                    <a:gd name="connsiteX1" fmla="*/ 1560480 w 3210476"/>
                    <a:gd name="connsiteY1" fmla="*/ 57330 h 381876"/>
                    <a:gd name="connsiteX2" fmla="*/ 3210476 w 3210476"/>
                    <a:gd name="connsiteY2" fmla="*/ 35591 h 381876"/>
                    <a:gd name="connsiteX3" fmla="*/ 1605267 w 3210476"/>
                    <a:gd name="connsiteY3" fmla="*/ 381876 h 381876"/>
                    <a:gd name="connsiteX4" fmla="*/ 58 w 3210476"/>
                    <a:gd name="connsiteY4" fmla="*/ 35591 h 381876"/>
                    <a:gd name="connsiteX0" fmla="*/ 58 w 3210476"/>
                    <a:gd name="connsiteY0" fmla="*/ 26884 h 373169"/>
                    <a:gd name="connsiteX1" fmla="*/ 1560480 w 3210476"/>
                    <a:gd name="connsiteY1" fmla="*/ 105897 h 373169"/>
                    <a:gd name="connsiteX2" fmla="*/ 3210476 w 3210476"/>
                    <a:gd name="connsiteY2" fmla="*/ 26884 h 373169"/>
                    <a:gd name="connsiteX3" fmla="*/ 1605267 w 3210476"/>
                    <a:gd name="connsiteY3" fmla="*/ 373169 h 373169"/>
                    <a:gd name="connsiteX4" fmla="*/ 58 w 3210476"/>
                    <a:gd name="connsiteY4" fmla="*/ 26884 h 37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3169">
                      <a:moveTo>
                        <a:pt x="58" y="26884"/>
                      </a:moveTo>
                      <a:cubicBezTo>
                        <a:pt x="-7407" y="-17661"/>
                        <a:pt x="673948" y="105897"/>
                        <a:pt x="1560480" y="105897"/>
                      </a:cubicBezTo>
                      <a:cubicBezTo>
                        <a:pt x="2447012" y="105897"/>
                        <a:pt x="3210476" y="-64358"/>
                        <a:pt x="3210476" y="26884"/>
                      </a:cubicBezTo>
                      <a:cubicBezTo>
                        <a:pt x="3210476" y="118126"/>
                        <a:pt x="2491799" y="373169"/>
                        <a:pt x="1605267" y="373169"/>
                      </a:cubicBezTo>
                      <a:cubicBezTo>
                        <a:pt x="718735" y="373169"/>
                        <a:pt x="7523" y="71429"/>
                        <a:pt x="58" y="268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6" name="円/楕円 27">
                  <a:extLst>
                    <a:ext uri="{FF2B5EF4-FFF2-40B4-BE49-F238E27FC236}">
                      <a16:creationId xmlns:a16="http://schemas.microsoft.com/office/drawing/2014/main" id="{7A126208-2AD5-4F72-91CF-7036F2BC4E31}"/>
                    </a:ext>
                  </a:extLst>
                </p:cNvPr>
                <p:cNvSpPr/>
                <p:nvPr/>
              </p:nvSpPr>
              <p:spPr>
                <a:xfrm rot="10800000">
                  <a:off x="5211706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円/楕円 27">
                  <a:extLst>
                    <a:ext uri="{FF2B5EF4-FFF2-40B4-BE49-F238E27FC236}">
                      <a16:creationId xmlns:a16="http://schemas.microsoft.com/office/drawing/2014/main" id="{68A339F3-1006-492E-AADD-CE2424C9B54D}"/>
                    </a:ext>
                  </a:extLst>
                </p:cNvPr>
                <p:cNvSpPr/>
                <p:nvPr/>
              </p:nvSpPr>
              <p:spPr>
                <a:xfrm rot="10800000">
                  <a:off x="5745007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8" name="正方形/長方形 67">
                  <a:extLst>
                    <a:ext uri="{FF2B5EF4-FFF2-40B4-BE49-F238E27FC236}">
                      <a16:creationId xmlns:a16="http://schemas.microsoft.com/office/drawing/2014/main" id="{B7A83AC2-3201-4EAA-B88E-987E1CCBC8E7}"/>
                    </a:ext>
                  </a:extLst>
                </p:cNvPr>
                <p:cNvSpPr/>
                <p:nvPr/>
              </p:nvSpPr>
              <p:spPr>
                <a:xfrm>
                  <a:off x="5567916" y="1595836"/>
                  <a:ext cx="71119" cy="364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9" name="グループ化 1038">
                  <a:extLst>
                    <a:ext uri="{FF2B5EF4-FFF2-40B4-BE49-F238E27FC236}">
                      <a16:creationId xmlns:a16="http://schemas.microsoft.com/office/drawing/2014/main" id="{DF31B719-027C-4204-8A6A-1205CE100A4C}"/>
                    </a:ext>
                  </a:extLst>
                </p:cNvPr>
                <p:cNvGrpSpPr/>
                <p:nvPr/>
              </p:nvGrpSpPr>
              <p:grpSpPr>
                <a:xfrm>
                  <a:off x="5249773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047" name="二等辺三角形 1046">
                    <a:extLst>
                      <a:ext uri="{FF2B5EF4-FFF2-40B4-BE49-F238E27FC236}">
                        <a16:creationId xmlns:a16="http://schemas.microsoft.com/office/drawing/2014/main" id="{AB2DB8BB-BAA7-4B7F-9E4C-4490F84CFE2B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8" name="グループ化 1047">
                    <a:extLst>
                      <a:ext uri="{FF2B5EF4-FFF2-40B4-BE49-F238E27FC236}">
                        <a16:creationId xmlns:a16="http://schemas.microsoft.com/office/drawing/2014/main" id="{B007A9CD-E9A6-41DD-A94A-C6761B689C43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049" name="円/楕円 333">
                      <a:extLst>
                        <a:ext uri="{FF2B5EF4-FFF2-40B4-BE49-F238E27FC236}">
                          <a16:creationId xmlns:a16="http://schemas.microsoft.com/office/drawing/2014/main" id="{A91CFF1A-F1D9-4A89-BEBE-F08A948056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0" name="円/楕円 334">
                      <a:extLst>
                        <a:ext uri="{FF2B5EF4-FFF2-40B4-BE49-F238E27FC236}">
                          <a16:creationId xmlns:a16="http://schemas.microsoft.com/office/drawing/2014/main" id="{6EC4DCED-8911-44BE-937E-C0A22561EF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1" name="円/楕円 335">
                      <a:extLst>
                        <a:ext uri="{FF2B5EF4-FFF2-40B4-BE49-F238E27FC236}">
                          <a16:creationId xmlns:a16="http://schemas.microsoft.com/office/drawing/2014/main" id="{FAFCBCB4-4DD5-4A43-B658-FCD58C8A70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52" name="円/楕円 336">
                      <a:extLst>
                        <a:ext uri="{FF2B5EF4-FFF2-40B4-BE49-F238E27FC236}">
                          <a16:creationId xmlns:a16="http://schemas.microsoft.com/office/drawing/2014/main" id="{C571CAEA-2701-47CD-840F-91162E041D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40" name="グループ化 1039">
                  <a:extLst>
                    <a:ext uri="{FF2B5EF4-FFF2-40B4-BE49-F238E27FC236}">
                      <a16:creationId xmlns:a16="http://schemas.microsoft.com/office/drawing/2014/main" id="{C8E618E1-A2D1-4E6D-A530-A45834BF6C57}"/>
                    </a:ext>
                  </a:extLst>
                </p:cNvPr>
                <p:cNvGrpSpPr/>
                <p:nvPr/>
              </p:nvGrpSpPr>
              <p:grpSpPr>
                <a:xfrm>
                  <a:off x="5766504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041" name="二等辺三角形 1040">
                    <a:extLst>
                      <a:ext uri="{FF2B5EF4-FFF2-40B4-BE49-F238E27FC236}">
                        <a16:creationId xmlns:a16="http://schemas.microsoft.com/office/drawing/2014/main" id="{0DD0EB2B-7052-4C7D-8D5E-6242FB1E160A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2" name="グループ化 1041">
                    <a:extLst>
                      <a:ext uri="{FF2B5EF4-FFF2-40B4-BE49-F238E27FC236}">
                        <a16:creationId xmlns:a16="http://schemas.microsoft.com/office/drawing/2014/main" id="{9106B084-AD03-4ED2-A6E6-01D590EDB453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043" name="円/楕円 333">
                      <a:extLst>
                        <a:ext uri="{FF2B5EF4-FFF2-40B4-BE49-F238E27FC236}">
                          <a16:creationId xmlns:a16="http://schemas.microsoft.com/office/drawing/2014/main" id="{842A468D-C570-40E4-834A-EE4D7C10638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4" name="円/楕円 334">
                      <a:extLst>
                        <a:ext uri="{FF2B5EF4-FFF2-40B4-BE49-F238E27FC236}">
                          <a16:creationId xmlns:a16="http://schemas.microsoft.com/office/drawing/2014/main" id="{D5240F4F-8047-42E7-B995-60D5EC5655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5" name="円/楕円 335">
                      <a:extLst>
                        <a:ext uri="{FF2B5EF4-FFF2-40B4-BE49-F238E27FC236}">
                          <a16:creationId xmlns:a16="http://schemas.microsoft.com/office/drawing/2014/main" id="{E9C1B699-C156-4992-8409-5E9E55F82D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6" name="円/楕円 336">
                      <a:extLst>
                        <a:ext uri="{FF2B5EF4-FFF2-40B4-BE49-F238E27FC236}">
                          <a16:creationId xmlns:a16="http://schemas.microsoft.com/office/drawing/2014/main" id="{4566224E-7685-49BE-8B3B-26E4BBB66DA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F859DEE7-86EE-4DD9-B80D-DA860D9B94BC}"/>
                </a:ext>
              </a:extLst>
            </p:cNvPr>
            <p:cNvGrpSpPr/>
            <p:nvPr/>
          </p:nvGrpSpPr>
          <p:grpSpPr>
            <a:xfrm>
              <a:off x="4180744" y="866804"/>
              <a:ext cx="2039614" cy="2196046"/>
              <a:chOff x="3790219" y="2838463"/>
              <a:chExt cx="2039614" cy="2196046"/>
            </a:xfrm>
          </p:grpSpPr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A761EC45-E7CB-435D-9C39-F4B6FAD803B0}"/>
                  </a:ext>
                </a:extLst>
              </p:cNvPr>
              <p:cNvGrpSpPr/>
              <p:nvPr/>
            </p:nvGrpSpPr>
            <p:grpSpPr>
              <a:xfrm>
                <a:off x="3826359" y="3240063"/>
                <a:ext cx="1986160" cy="1680543"/>
                <a:chOff x="1787856" y="3271891"/>
                <a:chExt cx="2880765" cy="2437492"/>
              </a:xfrm>
            </p:grpSpPr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19402A63-C17B-42B8-B62B-1382A57DD98E}"/>
                    </a:ext>
                  </a:extLst>
                </p:cNvPr>
                <p:cNvSpPr/>
                <p:nvPr/>
              </p:nvSpPr>
              <p:spPr>
                <a:xfrm rot="900000" flipH="1">
                  <a:off x="3513018" y="3668788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963">
                  <a:extLst>
                    <a:ext uri="{FF2B5EF4-FFF2-40B4-BE49-F238E27FC236}">
                      <a16:creationId xmlns:a16="http://schemas.microsoft.com/office/drawing/2014/main" id="{378F3586-99DB-423A-B0A3-AEF569B81934}"/>
                    </a:ext>
                  </a:extLst>
                </p:cNvPr>
                <p:cNvSpPr/>
                <p:nvPr/>
              </p:nvSpPr>
              <p:spPr>
                <a:xfrm rot="20700000">
                  <a:off x="2759707" y="3668791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C68ADAED-25A6-45D4-A381-A422171DEBBF}"/>
                    </a:ext>
                  </a:extLst>
                </p:cNvPr>
                <p:cNvSpPr/>
                <p:nvPr/>
              </p:nvSpPr>
              <p:spPr>
                <a:xfrm rot="10800000">
                  <a:off x="2554665" y="4192439"/>
                  <a:ext cx="1352561" cy="944711"/>
                </a:xfrm>
                <a:custGeom>
                  <a:avLst/>
                  <a:gdLst>
                    <a:gd name="connsiteX0" fmla="*/ 1156033 w 1352561"/>
                    <a:gd name="connsiteY0" fmla="*/ 944711 h 944711"/>
                    <a:gd name="connsiteX1" fmla="*/ 196527 w 1352561"/>
                    <a:gd name="connsiteY1" fmla="*/ 944711 h 944711"/>
                    <a:gd name="connsiteX2" fmla="*/ 10646 w 1352561"/>
                    <a:gd name="connsiteY2" fmla="*/ 821501 h 944711"/>
                    <a:gd name="connsiteX3" fmla="*/ 0 w 1352561"/>
                    <a:gd name="connsiteY3" fmla="*/ 793257 h 944711"/>
                    <a:gd name="connsiteX4" fmla="*/ 126362 w 1352561"/>
                    <a:gd name="connsiteY4" fmla="*/ 0 h 944711"/>
                    <a:gd name="connsiteX5" fmla="*/ 1226198 w 1352561"/>
                    <a:gd name="connsiteY5" fmla="*/ 0 h 944711"/>
                    <a:gd name="connsiteX6" fmla="*/ 1352561 w 1352561"/>
                    <a:gd name="connsiteY6" fmla="*/ 793257 h 944711"/>
                    <a:gd name="connsiteX7" fmla="*/ 1341914 w 1352561"/>
                    <a:gd name="connsiteY7" fmla="*/ 821501 h 944711"/>
                    <a:gd name="connsiteX8" fmla="*/ 1156033 w 1352561"/>
                    <a:gd name="connsiteY8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52561" h="944711">
                      <a:moveTo>
                        <a:pt x="1156033" y="944711"/>
                      </a:moveTo>
                      <a:lnTo>
                        <a:pt x="196527" y="944711"/>
                      </a:lnTo>
                      <a:cubicBezTo>
                        <a:pt x="112966" y="944711"/>
                        <a:pt x="41271" y="893906"/>
                        <a:pt x="10646" y="821501"/>
                      </a:cubicBezTo>
                      <a:lnTo>
                        <a:pt x="0" y="793257"/>
                      </a:lnTo>
                      <a:lnTo>
                        <a:pt x="126362" y="0"/>
                      </a:lnTo>
                      <a:lnTo>
                        <a:pt x="1226198" y="0"/>
                      </a:lnTo>
                      <a:lnTo>
                        <a:pt x="1352561" y="793257"/>
                      </a:lnTo>
                      <a:lnTo>
                        <a:pt x="1341914" y="821501"/>
                      </a:lnTo>
                      <a:cubicBezTo>
                        <a:pt x="1311289" y="893906"/>
                        <a:pt x="1239594" y="944711"/>
                        <a:pt x="1156033" y="94471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A03612BA-AB05-40A3-8327-B9F41F6DF900}"/>
                    </a:ext>
                  </a:extLst>
                </p:cNvPr>
                <p:cNvSpPr/>
                <p:nvPr/>
              </p:nvSpPr>
              <p:spPr>
                <a:xfrm rot="10800000">
                  <a:off x="2753006" y="4192439"/>
                  <a:ext cx="954664" cy="944711"/>
                </a:xfrm>
                <a:custGeom>
                  <a:avLst/>
                  <a:gdLst>
                    <a:gd name="connsiteX0" fmla="*/ 792330 w 954664"/>
                    <a:gd name="connsiteY0" fmla="*/ 944711 h 944711"/>
                    <a:gd name="connsiteX1" fmla="*/ 162334 w 954664"/>
                    <a:gd name="connsiteY1" fmla="*/ 944711 h 944711"/>
                    <a:gd name="connsiteX2" fmla="*/ 0 w 954664"/>
                    <a:gd name="connsiteY2" fmla="*/ 0 h 944711"/>
                    <a:gd name="connsiteX3" fmla="*/ 954664 w 954664"/>
                    <a:gd name="connsiteY3" fmla="*/ 0 h 944711"/>
                    <a:gd name="connsiteX4" fmla="*/ 792330 w 954664"/>
                    <a:gd name="connsiteY4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4664" h="944711">
                      <a:moveTo>
                        <a:pt x="792330" y="944711"/>
                      </a:moveTo>
                      <a:lnTo>
                        <a:pt x="162334" y="944711"/>
                      </a:lnTo>
                      <a:lnTo>
                        <a:pt x="0" y="0"/>
                      </a:lnTo>
                      <a:lnTo>
                        <a:pt x="954664" y="0"/>
                      </a:lnTo>
                      <a:lnTo>
                        <a:pt x="792330" y="944711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AA6A5EAD-454B-43FC-9EB6-20010C50B07C}"/>
                    </a:ext>
                  </a:extLst>
                </p:cNvPr>
                <p:cNvGrpSpPr/>
                <p:nvPr/>
              </p:nvGrpSpPr>
              <p:grpSpPr>
                <a:xfrm>
                  <a:off x="2370323" y="5067434"/>
                  <a:ext cx="1714846" cy="641949"/>
                  <a:chOff x="2194374" y="5099246"/>
                  <a:chExt cx="2075207" cy="641949"/>
                </a:xfrm>
                <a:solidFill>
                  <a:schemeClr val="bg1"/>
                </a:solidFill>
              </p:grpSpPr>
              <p:grpSp>
                <p:nvGrpSpPr>
                  <p:cNvPr id="990" name="グループ化 989">
                    <a:extLst>
                      <a:ext uri="{FF2B5EF4-FFF2-40B4-BE49-F238E27FC236}">
                        <a16:creationId xmlns:a16="http://schemas.microsoft.com/office/drawing/2014/main" id="{FF04320C-D8B5-43DF-802B-96786FB809F5}"/>
                      </a:ext>
                    </a:extLst>
                  </p:cNvPr>
                  <p:cNvGrpSpPr/>
                  <p:nvPr/>
                </p:nvGrpSpPr>
                <p:grpSpPr>
                  <a:xfrm>
                    <a:off x="2194374" y="5314799"/>
                    <a:ext cx="2075207" cy="426396"/>
                    <a:chOff x="2358413" y="5288604"/>
                    <a:chExt cx="1928019" cy="389285"/>
                  </a:xfrm>
                  <a:grpFill/>
                </p:grpSpPr>
                <p:grpSp>
                  <p:nvGrpSpPr>
                    <p:cNvPr id="992" name="グループ化 991">
                      <a:extLst>
                        <a:ext uri="{FF2B5EF4-FFF2-40B4-BE49-F238E27FC236}">
                          <a16:creationId xmlns:a16="http://schemas.microsoft.com/office/drawing/2014/main" id="{12E12387-C030-4140-82E0-BCFD3994586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8413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997" name="楕円 18">
                        <a:extLst>
                          <a:ext uri="{FF2B5EF4-FFF2-40B4-BE49-F238E27FC236}">
                            <a16:creationId xmlns:a16="http://schemas.microsoft.com/office/drawing/2014/main" id="{3D193B79-6F83-411F-9E04-C35E43CF8B73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8" name="正方形/長方形 997">
                        <a:extLst>
                          <a:ext uri="{FF2B5EF4-FFF2-40B4-BE49-F238E27FC236}">
                            <a16:creationId xmlns:a16="http://schemas.microsoft.com/office/drawing/2014/main" id="{4E104A43-85F6-4A71-9CB1-088C638B69C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9" name="四角形: 上の 2 つの角を丸める 998">
                        <a:extLst>
                          <a:ext uri="{FF2B5EF4-FFF2-40B4-BE49-F238E27FC236}">
                            <a16:creationId xmlns:a16="http://schemas.microsoft.com/office/drawing/2014/main" id="{87CBEA14-E249-41FB-94DE-B69396F05385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93" name="グループ化 992">
                      <a:extLst>
                        <a:ext uri="{FF2B5EF4-FFF2-40B4-BE49-F238E27FC236}">
                          <a16:creationId xmlns:a16="http://schemas.microsoft.com/office/drawing/2014/main" id="{1067B96A-7CCB-4438-ACD0-40BDF89B5E15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323797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994" name="楕円 18">
                        <a:extLst>
                          <a:ext uri="{FF2B5EF4-FFF2-40B4-BE49-F238E27FC236}">
                            <a16:creationId xmlns:a16="http://schemas.microsoft.com/office/drawing/2014/main" id="{8443104A-CC8D-4F39-95F2-D44ED3AD7B4A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5" name="正方形/長方形 994">
                        <a:extLst>
                          <a:ext uri="{FF2B5EF4-FFF2-40B4-BE49-F238E27FC236}">
                            <a16:creationId xmlns:a16="http://schemas.microsoft.com/office/drawing/2014/main" id="{9A506F5E-1513-4605-A9B5-2A502EEBE49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6" name="四角形: 上の 2 つの角を丸める 995">
                        <a:extLst>
                          <a:ext uri="{FF2B5EF4-FFF2-40B4-BE49-F238E27FC236}">
                            <a16:creationId xmlns:a16="http://schemas.microsoft.com/office/drawing/2014/main" id="{1D76F99A-83F3-4F55-9BD3-DFB20B214DB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991" name="フリーフォーム: 図形 990">
                    <a:extLst>
                      <a:ext uri="{FF2B5EF4-FFF2-40B4-BE49-F238E27FC236}">
                        <a16:creationId xmlns:a16="http://schemas.microsoft.com/office/drawing/2014/main" id="{824B7426-7B64-476A-AEF8-26EA83CFDC2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287650" y="5099246"/>
                    <a:ext cx="1890650" cy="323749"/>
                  </a:xfrm>
                  <a:custGeom>
                    <a:avLst/>
                    <a:gdLst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1367695 w 2055752"/>
                      <a:gd name="connsiteY5" fmla="*/ 66708 h 323749"/>
                      <a:gd name="connsiteX6" fmla="*/ 2055752 w 2055752"/>
                      <a:gd name="connsiteY6" fmla="*/ 66708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2055752 w 2055752"/>
                      <a:gd name="connsiteY5" fmla="*/ 66708 h 323749"/>
                      <a:gd name="connsiteX6" fmla="*/ 1632904 w 2055752"/>
                      <a:gd name="connsiteY6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752" h="323749">
                        <a:moveTo>
                          <a:pt x="1632904" y="323749"/>
                        </a:moveTo>
                        <a:lnTo>
                          <a:pt x="422848" y="323749"/>
                        </a:lnTo>
                        <a:lnTo>
                          <a:pt x="0" y="66708"/>
                        </a:lnTo>
                        <a:cubicBezTo>
                          <a:pt x="138999" y="22247"/>
                          <a:pt x="626790" y="-11"/>
                          <a:pt x="1059117" y="0"/>
                        </a:cubicBezTo>
                        <a:cubicBezTo>
                          <a:pt x="1491444" y="11"/>
                          <a:pt x="1916867" y="28597"/>
                          <a:pt x="2055752" y="66708"/>
                        </a:cubicBezTo>
                        <a:lnTo>
                          <a:pt x="1632904" y="323749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8" name="四角形: 角を丸くする 967">
                  <a:extLst>
                    <a:ext uri="{FF2B5EF4-FFF2-40B4-BE49-F238E27FC236}">
                      <a16:creationId xmlns:a16="http://schemas.microsoft.com/office/drawing/2014/main" id="{CCB3F3B7-6FB7-47B4-A384-0D639168DED5}"/>
                    </a:ext>
                  </a:extLst>
                </p:cNvPr>
                <p:cNvSpPr/>
                <p:nvPr/>
              </p:nvSpPr>
              <p:spPr>
                <a:xfrm>
                  <a:off x="2913811" y="4125276"/>
                  <a:ext cx="634268" cy="21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9" name="四角形: 角を丸くする 968">
                  <a:extLst>
                    <a:ext uri="{FF2B5EF4-FFF2-40B4-BE49-F238E27FC236}">
                      <a16:creationId xmlns:a16="http://schemas.microsoft.com/office/drawing/2014/main" id="{514788DA-F529-4FD1-AB4F-464C61576FF1}"/>
                    </a:ext>
                  </a:extLst>
                </p:cNvPr>
                <p:cNvSpPr/>
                <p:nvPr/>
              </p:nvSpPr>
              <p:spPr>
                <a:xfrm>
                  <a:off x="2990027" y="4125044"/>
                  <a:ext cx="481836" cy="1345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楕円 969">
                  <a:extLst>
                    <a:ext uri="{FF2B5EF4-FFF2-40B4-BE49-F238E27FC236}">
                      <a16:creationId xmlns:a16="http://schemas.microsoft.com/office/drawing/2014/main" id="{AA1F532D-6C14-47E2-831E-C3A65DF644BF}"/>
                    </a:ext>
                  </a:extLst>
                </p:cNvPr>
                <p:cNvSpPr/>
                <p:nvPr/>
              </p:nvSpPr>
              <p:spPr>
                <a:xfrm>
                  <a:off x="2829709" y="3314349"/>
                  <a:ext cx="795074" cy="902825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1" name="フリーフォーム: 図形 970">
                  <a:extLst>
                    <a:ext uri="{FF2B5EF4-FFF2-40B4-BE49-F238E27FC236}">
                      <a16:creationId xmlns:a16="http://schemas.microsoft.com/office/drawing/2014/main" id="{F8E6E191-FDCF-44B0-803D-9D2EC79945CA}"/>
                    </a:ext>
                  </a:extLst>
                </p:cNvPr>
                <p:cNvSpPr/>
                <p:nvPr/>
              </p:nvSpPr>
              <p:spPr>
                <a:xfrm>
                  <a:off x="2829709" y="3299871"/>
                  <a:ext cx="795074" cy="564212"/>
                </a:xfrm>
                <a:custGeom>
                  <a:avLst/>
                  <a:gdLst>
                    <a:gd name="connsiteX0" fmla="*/ 397537 w 795074"/>
                    <a:gd name="connsiteY0" fmla="*/ 0 h 564212"/>
                    <a:gd name="connsiteX1" fmla="*/ 795074 w 795074"/>
                    <a:gd name="connsiteY1" fmla="*/ 451413 h 564212"/>
                    <a:gd name="connsiteX2" fmla="*/ 786998 w 795074"/>
                    <a:gd name="connsiteY2" fmla="*/ 542389 h 564212"/>
                    <a:gd name="connsiteX3" fmla="*/ 781032 w 795074"/>
                    <a:gd name="connsiteY3" fmla="*/ 564212 h 564212"/>
                    <a:gd name="connsiteX4" fmla="*/ 671823 w 795074"/>
                    <a:gd name="connsiteY4" fmla="*/ 184646 h 564212"/>
                    <a:gd name="connsiteX5" fmla="*/ 123251 w 795074"/>
                    <a:gd name="connsiteY5" fmla="*/ 184646 h 564212"/>
                    <a:gd name="connsiteX6" fmla="*/ 14043 w 795074"/>
                    <a:gd name="connsiteY6" fmla="*/ 564212 h 564212"/>
                    <a:gd name="connsiteX7" fmla="*/ 8077 w 795074"/>
                    <a:gd name="connsiteY7" fmla="*/ 542389 h 564212"/>
                    <a:gd name="connsiteX8" fmla="*/ 0 w 795074"/>
                    <a:gd name="connsiteY8" fmla="*/ 451413 h 564212"/>
                    <a:gd name="connsiteX9" fmla="*/ 397537 w 795074"/>
                    <a:gd name="connsiteY9" fmla="*/ 0 h 564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95074" h="564212">
                      <a:moveTo>
                        <a:pt x="397537" y="0"/>
                      </a:moveTo>
                      <a:cubicBezTo>
                        <a:pt x="617091" y="0"/>
                        <a:pt x="795074" y="202104"/>
                        <a:pt x="795074" y="451413"/>
                      </a:cubicBezTo>
                      <a:cubicBezTo>
                        <a:pt x="795074" y="482577"/>
                        <a:pt x="792293" y="513003"/>
                        <a:pt x="786998" y="542389"/>
                      </a:cubicBezTo>
                      <a:lnTo>
                        <a:pt x="781032" y="564212"/>
                      </a:lnTo>
                      <a:lnTo>
                        <a:pt x="671823" y="184646"/>
                      </a:lnTo>
                      <a:lnTo>
                        <a:pt x="123251" y="184646"/>
                      </a:lnTo>
                      <a:lnTo>
                        <a:pt x="14043" y="564212"/>
                      </a:lnTo>
                      <a:lnTo>
                        <a:pt x="8077" y="542389"/>
                      </a:lnTo>
                      <a:cubicBezTo>
                        <a:pt x="2781" y="513003"/>
                        <a:pt x="0" y="482577"/>
                        <a:pt x="0" y="451413"/>
                      </a:cubicBezTo>
                      <a:cubicBezTo>
                        <a:pt x="0" y="202104"/>
                        <a:pt x="177983" y="0"/>
                        <a:pt x="3975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2" name="フリーフォーム: 図形 971">
                  <a:extLst>
                    <a:ext uri="{FF2B5EF4-FFF2-40B4-BE49-F238E27FC236}">
                      <a16:creationId xmlns:a16="http://schemas.microsoft.com/office/drawing/2014/main" id="{17EA960F-62A6-4E0B-BED2-E30924E4D952}"/>
                    </a:ext>
                  </a:extLst>
                </p:cNvPr>
                <p:cNvSpPr/>
                <p:nvPr/>
              </p:nvSpPr>
              <p:spPr>
                <a:xfrm rot="14400000" flipH="1">
                  <a:off x="3315804" y="4824272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C6805DD7-07B0-4C1D-B293-499F46AC230D}"/>
                    </a:ext>
                  </a:extLst>
                </p:cNvPr>
                <p:cNvGrpSpPr/>
                <p:nvPr/>
              </p:nvGrpSpPr>
              <p:grpSpPr>
                <a:xfrm flipH="1">
                  <a:off x="3463817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987" name="二等辺三角形 15">
                    <a:extLst>
                      <a:ext uri="{FF2B5EF4-FFF2-40B4-BE49-F238E27FC236}">
                        <a16:creationId xmlns:a16="http://schemas.microsoft.com/office/drawing/2014/main" id="{3768ACA1-F228-412E-91B4-41B37AB1C5E5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8" name="四角形: 角を丸くする 987">
                    <a:extLst>
                      <a:ext uri="{FF2B5EF4-FFF2-40B4-BE49-F238E27FC236}">
                        <a16:creationId xmlns:a16="http://schemas.microsoft.com/office/drawing/2014/main" id="{C75AB884-366B-4740-871B-D285C015A2E1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フリーフォーム: 図形 988">
                    <a:extLst>
                      <a:ext uri="{FF2B5EF4-FFF2-40B4-BE49-F238E27FC236}">
                        <a16:creationId xmlns:a16="http://schemas.microsoft.com/office/drawing/2014/main" id="{6D3B4586-FCAE-429D-A5EC-B2EB4EC7244F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4" name="グループ化 973">
                  <a:extLst>
                    <a:ext uri="{FF2B5EF4-FFF2-40B4-BE49-F238E27FC236}">
                      <a16:creationId xmlns:a16="http://schemas.microsoft.com/office/drawing/2014/main" id="{6BF90354-C158-49EC-BB4B-F4FF73446B98}"/>
                    </a:ext>
                  </a:extLst>
                </p:cNvPr>
                <p:cNvGrpSpPr/>
                <p:nvPr/>
              </p:nvGrpSpPr>
              <p:grpSpPr>
                <a:xfrm>
                  <a:off x="2819717" y="3271891"/>
                  <a:ext cx="804519" cy="1436011"/>
                  <a:chOff x="2819717" y="3271891"/>
                  <a:chExt cx="804519" cy="1436011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981" name="円: 塗りつぶしなし 980">
                    <a:extLst>
                      <a:ext uri="{FF2B5EF4-FFF2-40B4-BE49-F238E27FC236}">
                        <a16:creationId xmlns:a16="http://schemas.microsoft.com/office/drawing/2014/main" id="{7F18F2FE-EF90-4D39-9929-70206135CF9E}"/>
                      </a:ext>
                    </a:extLst>
                  </p:cNvPr>
                  <p:cNvSpPr/>
                  <p:nvPr/>
                </p:nvSpPr>
                <p:spPr>
                  <a:xfrm>
                    <a:off x="2819717" y="3271891"/>
                    <a:ext cx="804519" cy="962572"/>
                  </a:xfrm>
                  <a:prstGeom prst="donut">
                    <a:avLst>
                      <a:gd name="adj" fmla="val 2919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82" name="フリーフォーム: 図形 981">
                    <a:extLst>
                      <a:ext uri="{FF2B5EF4-FFF2-40B4-BE49-F238E27FC236}">
                        <a16:creationId xmlns:a16="http://schemas.microsoft.com/office/drawing/2014/main" id="{35A76217-F851-4930-9521-A89346937E15}"/>
                      </a:ext>
                    </a:extLst>
                  </p:cNvPr>
                  <p:cNvSpPr/>
                  <p:nvPr/>
                </p:nvSpPr>
                <p:spPr>
                  <a:xfrm>
                    <a:off x="2988758" y="4214621"/>
                    <a:ext cx="466436" cy="493281"/>
                  </a:xfrm>
                  <a:custGeom>
                    <a:avLst/>
                    <a:gdLst>
                      <a:gd name="connsiteX0" fmla="*/ 402260 w 804520"/>
                      <a:gd name="connsiteY0" fmla="*/ 0 h 493281"/>
                      <a:gd name="connsiteX1" fmla="*/ 804520 w 804520"/>
                      <a:gd name="connsiteY1" fmla="*/ 481286 h 493281"/>
                      <a:gd name="connsiteX2" fmla="*/ 803509 w 804520"/>
                      <a:gd name="connsiteY2" fmla="*/ 493281 h 493281"/>
                      <a:gd name="connsiteX3" fmla="*/ 780247 w 804520"/>
                      <a:gd name="connsiteY3" fmla="*/ 490742 h 493281"/>
                      <a:gd name="connsiteX4" fmla="*/ 781036 w 804520"/>
                      <a:gd name="connsiteY4" fmla="*/ 481286 h 493281"/>
                      <a:gd name="connsiteX5" fmla="*/ 402260 w 804520"/>
                      <a:gd name="connsiteY5" fmla="*/ 23484 h 493281"/>
                      <a:gd name="connsiteX6" fmla="*/ 23484 w 804520"/>
                      <a:gd name="connsiteY6" fmla="*/ 481286 h 493281"/>
                      <a:gd name="connsiteX7" fmla="*/ 23490 w 804520"/>
                      <a:gd name="connsiteY7" fmla="*/ 481355 h 493281"/>
                      <a:gd name="connsiteX8" fmla="*/ 220 w 804520"/>
                      <a:gd name="connsiteY8" fmla="*/ 483896 h 493281"/>
                      <a:gd name="connsiteX9" fmla="*/ 0 w 804520"/>
                      <a:gd name="connsiteY9" fmla="*/ 481286 h 493281"/>
                      <a:gd name="connsiteX10" fmla="*/ 402260 w 804520"/>
                      <a:gd name="connsiteY10" fmla="*/ 0 h 493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04520" h="493281">
                        <a:moveTo>
                          <a:pt x="402260" y="0"/>
                        </a:moveTo>
                        <a:cubicBezTo>
                          <a:pt x="624422" y="0"/>
                          <a:pt x="804520" y="215479"/>
                          <a:pt x="804520" y="481286"/>
                        </a:cubicBezTo>
                        <a:lnTo>
                          <a:pt x="803509" y="493281"/>
                        </a:lnTo>
                        <a:lnTo>
                          <a:pt x="780247" y="490742"/>
                        </a:lnTo>
                        <a:lnTo>
                          <a:pt x="781036" y="481286"/>
                        </a:lnTo>
                        <a:cubicBezTo>
                          <a:pt x="781036" y="228449"/>
                          <a:pt x="611452" y="23484"/>
                          <a:pt x="402260" y="23484"/>
                        </a:cubicBezTo>
                        <a:cubicBezTo>
                          <a:pt x="193068" y="23484"/>
                          <a:pt x="23484" y="228449"/>
                          <a:pt x="23484" y="481286"/>
                        </a:cubicBezTo>
                        <a:lnTo>
                          <a:pt x="23490" y="481355"/>
                        </a:lnTo>
                        <a:lnTo>
                          <a:pt x="220" y="483896"/>
                        </a:lnTo>
                        <a:lnTo>
                          <a:pt x="0" y="481286"/>
                        </a:lnTo>
                        <a:cubicBezTo>
                          <a:pt x="0" y="215479"/>
                          <a:pt x="180098" y="0"/>
                          <a:pt x="402260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983" name="グループ化 982">
                    <a:extLst>
                      <a:ext uri="{FF2B5EF4-FFF2-40B4-BE49-F238E27FC236}">
                        <a16:creationId xmlns:a16="http://schemas.microsoft.com/office/drawing/2014/main" id="{2E4A9106-38B3-4A9F-B1C2-5F780888841E}"/>
                      </a:ext>
                    </a:extLst>
                  </p:cNvPr>
                  <p:cNvGrpSpPr/>
                  <p:nvPr/>
                </p:nvGrpSpPr>
                <p:grpSpPr>
                  <a:xfrm>
                    <a:off x="2910556" y="4163168"/>
                    <a:ext cx="523885" cy="354908"/>
                    <a:chOff x="2910556" y="4163168"/>
                    <a:chExt cx="523885" cy="354908"/>
                  </a:xfrm>
                  <a:grpFill/>
                </p:grpSpPr>
                <p:sp>
                  <p:nvSpPr>
                    <p:cNvPr id="984" name="円: 塗りつぶしなし 983">
                      <a:extLst>
                        <a:ext uri="{FF2B5EF4-FFF2-40B4-BE49-F238E27FC236}">
                          <a16:creationId xmlns:a16="http://schemas.microsoft.com/office/drawing/2014/main" id="{6C62F747-1BEE-40C7-BD48-F6F032A7497D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3003516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85" name="円: 塗りつぶしなし 984">
                      <a:extLst>
                        <a:ext uri="{FF2B5EF4-FFF2-40B4-BE49-F238E27FC236}">
                          <a16:creationId xmlns:a16="http://schemas.microsoft.com/office/drawing/2014/main" id="{CB66EB9C-A86F-4BF8-B777-727A844318A6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3265454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86" name="楕円 985">
                      <a:extLst>
                        <a:ext uri="{FF2B5EF4-FFF2-40B4-BE49-F238E27FC236}">
                          <a16:creationId xmlns:a16="http://schemas.microsoft.com/office/drawing/2014/main" id="{10C85C3A-6BAD-4C30-8A2E-217C7812F0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8835" y="4194124"/>
                      <a:ext cx="62884" cy="6051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75" name="フリーフォーム: 図形 974">
                  <a:extLst>
                    <a:ext uri="{FF2B5EF4-FFF2-40B4-BE49-F238E27FC236}">
                      <a16:creationId xmlns:a16="http://schemas.microsoft.com/office/drawing/2014/main" id="{BFD7B1BF-C0A3-4E59-9965-59D9B74FB170}"/>
                    </a:ext>
                  </a:extLst>
                </p:cNvPr>
                <p:cNvSpPr/>
                <p:nvPr/>
              </p:nvSpPr>
              <p:spPr>
                <a:xfrm rot="10800000">
                  <a:off x="3056513" y="4348251"/>
                  <a:ext cx="163764" cy="566412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  <a:gd name="connsiteX0" fmla="*/ 583494 w 583494"/>
                    <a:gd name="connsiteY0" fmla="*/ 933472 h 1050156"/>
                    <a:gd name="connsiteX1" fmla="*/ 0 w 583494"/>
                    <a:gd name="connsiteY1" fmla="*/ 933472 h 1050156"/>
                    <a:gd name="connsiteX2" fmla="*/ 145872 w 583494"/>
                    <a:gd name="connsiteY2" fmla="*/ 0 h 1050156"/>
                    <a:gd name="connsiteX3" fmla="*/ 437619 w 583494"/>
                    <a:gd name="connsiteY3" fmla="*/ 0 h 1050156"/>
                    <a:gd name="connsiteX4" fmla="*/ 583494 w 583494"/>
                    <a:gd name="connsiteY4" fmla="*/ 933472 h 10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494" h="1050156">
                      <a:moveTo>
                        <a:pt x="583494" y="933472"/>
                      </a:moveTo>
                      <a:cubicBezTo>
                        <a:pt x="510558" y="1089051"/>
                        <a:pt x="72937" y="1089051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6" name="フリーフォーム: 図形 975">
                  <a:extLst>
                    <a:ext uri="{FF2B5EF4-FFF2-40B4-BE49-F238E27FC236}">
                      <a16:creationId xmlns:a16="http://schemas.microsoft.com/office/drawing/2014/main" id="{5B3A3219-BA3B-4B92-BB1F-686CCA4F30E4}"/>
                    </a:ext>
                  </a:extLst>
                </p:cNvPr>
                <p:cNvSpPr/>
                <p:nvPr/>
              </p:nvSpPr>
              <p:spPr>
                <a:xfrm rot="5400000">
                  <a:off x="2966779" y="4785937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7" name="グループ化 976">
                  <a:extLst>
                    <a:ext uri="{FF2B5EF4-FFF2-40B4-BE49-F238E27FC236}">
                      <a16:creationId xmlns:a16="http://schemas.microsoft.com/office/drawing/2014/main" id="{AF28F9CE-0A03-4E8D-88CE-343E49408BF7}"/>
                    </a:ext>
                  </a:extLst>
                </p:cNvPr>
                <p:cNvGrpSpPr/>
                <p:nvPr/>
              </p:nvGrpSpPr>
              <p:grpSpPr>
                <a:xfrm>
                  <a:off x="1787856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978" name="二等辺三角形 15">
                    <a:extLst>
                      <a:ext uri="{FF2B5EF4-FFF2-40B4-BE49-F238E27FC236}">
                        <a16:creationId xmlns:a16="http://schemas.microsoft.com/office/drawing/2014/main" id="{143EB079-98DE-43F2-803F-2D76B2E2EB9B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AB7668FE-5B49-4AFA-AE28-C3F2C8ADCAB1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フリーフォーム: 図形 979">
                    <a:extLst>
                      <a:ext uri="{FF2B5EF4-FFF2-40B4-BE49-F238E27FC236}">
                        <a16:creationId xmlns:a16="http://schemas.microsoft.com/office/drawing/2014/main" id="{99C5DB0F-4D66-4671-96E7-BBA1083A3A03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6F30EAAB-E642-46D4-9ACC-CFB7760201A0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947" name="四角形: 上の 2 つの角を丸める 946">
                  <a:extLst>
                    <a:ext uri="{FF2B5EF4-FFF2-40B4-BE49-F238E27FC236}">
                      <a16:creationId xmlns:a16="http://schemas.microsoft.com/office/drawing/2014/main" id="{453028A9-51BA-456E-AF66-825E8A6FB0E6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602373A9-1E5B-4E71-B34E-033484B239AA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961" name="四角形: 上の 2 つの角を丸める 960">
                    <a:extLst>
                      <a:ext uri="{FF2B5EF4-FFF2-40B4-BE49-F238E27FC236}">
                        <a16:creationId xmlns:a16="http://schemas.microsoft.com/office/drawing/2014/main" id="{EE3DB29E-C984-4D4E-8DA5-3E7A0AF00C88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2" name="四角形: 上の 2 つの角を丸める 961">
                    <a:extLst>
                      <a:ext uri="{FF2B5EF4-FFF2-40B4-BE49-F238E27FC236}">
                        <a16:creationId xmlns:a16="http://schemas.microsoft.com/office/drawing/2014/main" id="{CD247E48-9A2D-45A2-8574-DCFBF042B7C5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9" name="グループ化 948">
                  <a:extLst>
                    <a:ext uri="{FF2B5EF4-FFF2-40B4-BE49-F238E27FC236}">
                      <a16:creationId xmlns:a16="http://schemas.microsoft.com/office/drawing/2014/main" id="{67E335CE-ED4B-4963-B91A-E61618C63765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959" name="四角形: 上の 2 つの角を丸める 958">
                    <a:extLst>
                      <a:ext uri="{FF2B5EF4-FFF2-40B4-BE49-F238E27FC236}">
                        <a16:creationId xmlns:a16="http://schemas.microsoft.com/office/drawing/2014/main" id="{7843F434-98AD-4429-8876-085FE609DA82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0" name="四角形: 上の 2 つの角を丸める 959">
                    <a:extLst>
                      <a:ext uri="{FF2B5EF4-FFF2-40B4-BE49-F238E27FC236}">
                        <a16:creationId xmlns:a16="http://schemas.microsoft.com/office/drawing/2014/main" id="{3C922E86-59ED-4C34-809A-254F1EF52DDD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0" name="グループ化 949">
                  <a:extLst>
                    <a:ext uri="{FF2B5EF4-FFF2-40B4-BE49-F238E27FC236}">
                      <a16:creationId xmlns:a16="http://schemas.microsoft.com/office/drawing/2014/main" id="{4C19D226-CCA6-42CC-A54D-D97518B4BA72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957" name="四角形: 上の 2 つの角を丸める 956">
                    <a:extLst>
                      <a:ext uri="{FF2B5EF4-FFF2-40B4-BE49-F238E27FC236}">
                        <a16:creationId xmlns:a16="http://schemas.microsoft.com/office/drawing/2014/main" id="{051B565B-335D-48FB-AD88-B4FE44A77792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8" name="四角形: 上の 2 つの角を丸める 957">
                    <a:extLst>
                      <a:ext uri="{FF2B5EF4-FFF2-40B4-BE49-F238E27FC236}">
                        <a16:creationId xmlns:a16="http://schemas.microsoft.com/office/drawing/2014/main" id="{FF7662BF-8F7E-4CE0-AE87-BD33AE6A416A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1" name="グループ化 950">
                  <a:extLst>
                    <a:ext uri="{FF2B5EF4-FFF2-40B4-BE49-F238E27FC236}">
                      <a16:creationId xmlns:a16="http://schemas.microsoft.com/office/drawing/2014/main" id="{A419830A-55A9-4F75-9187-65E83EFDADC4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955" name="四角形: 上の 2 つの角を丸める 954">
                    <a:extLst>
                      <a:ext uri="{FF2B5EF4-FFF2-40B4-BE49-F238E27FC236}">
                        <a16:creationId xmlns:a16="http://schemas.microsoft.com/office/drawing/2014/main" id="{4E7B7A1C-6533-44D0-B476-8F82CC09A952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四角形: 上の 2 つの角を丸める 955">
                    <a:extLst>
                      <a:ext uri="{FF2B5EF4-FFF2-40B4-BE49-F238E27FC236}">
                        <a16:creationId xmlns:a16="http://schemas.microsoft.com/office/drawing/2014/main" id="{D21966C0-1721-4782-B138-02A5CBA51A5B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2" name="グループ化 951">
                  <a:extLst>
                    <a:ext uri="{FF2B5EF4-FFF2-40B4-BE49-F238E27FC236}">
                      <a16:creationId xmlns:a16="http://schemas.microsoft.com/office/drawing/2014/main" id="{759431F1-0F47-4EB5-B27E-51AECAC18008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953" name="四角形: 上の 2 つの角を丸める 952">
                    <a:extLst>
                      <a:ext uri="{FF2B5EF4-FFF2-40B4-BE49-F238E27FC236}">
                        <a16:creationId xmlns:a16="http://schemas.microsoft.com/office/drawing/2014/main" id="{CD03FA3B-1E04-4A5E-B327-38514C293E5C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四角形: 上の 2 つの角を丸める 953">
                    <a:extLst>
                      <a:ext uri="{FF2B5EF4-FFF2-40B4-BE49-F238E27FC236}">
                        <a16:creationId xmlns:a16="http://schemas.microsoft.com/office/drawing/2014/main" id="{66E76B22-BFFA-4CAB-B7E7-60F5F774EA4C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23" name="月 922">
                <a:extLst>
                  <a:ext uri="{FF2B5EF4-FFF2-40B4-BE49-F238E27FC236}">
                    <a16:creationId xmlns:a16="http://schemas.microsoft.com/office/drawing/2014/main" id="{CEC65B17-3F9C-4270-ADB2-ECC6E14DEBCF}"/>
                  </a:ext>
                </a:extLst>
              </p:cNvPr>
              <p:cNvSpPr/>
              <p:nvPr/>
            </p:nvSpPr>
            <p:spPr>
              <a:xfrm rot="14449670">
                <a:off x="4623888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月 923">
                <a:extLst>
                  <a:ext uri="{FF2B5EF4-FFF2-40B4-BE49-F238E27FC236}">
                    <a16:creationId xmlns:a16="http://schemas.microsoft.com/office/drawing/2014/main" id="{D8EB6B21-BF8B-4841-8731-0DAE95B5C38B}"/>
                  </a:ext>
                </a:extLst>
              </p:cNvPr>
              <p:cNvSpPr/>
              <p:nvPr/>
            </p:nvSpPr>
            <p:spPr>
              <a:xfrm rot="12600000">
                <a:off x="4694368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月 924">
                <a:extLst>
                  <a:ext uri="{FF2B5EF4-FFF2-40B4-BE49-F238E27FC236}">
                    <a16:creationId xmlns:a16="http://schemas.microsoft.com/office/drawing/2014/main" id="{97D05BC4-6757-4EDD-ACDC-AE2196036AE1}"/>
                  </a:ext>
                </a:extLst>
              </p:cNvPr>
              <p:cNvSpPr/>
              <p:nvPr/>
            </p:nvSpPr>
            <p:spPr>
              <a:xfrm rot="7150330" flipH="1">
                <a:off x="4923636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6" name="月 925">
                <a:extLst>
                  <a:ext uri="{FF2B5EF4-FFF2-40B4-BE49-F238E27FC236}">
                    <a16:creationId xmlns:a16="http://schemas.microsoft.com/office/drawing/2014/main" id="{6168F5EB-A37C-434F-8C7A-6C9C66BC3770}"/>
                  </a:ext>
                </a:extLst>
              </p:cNvPr>
              <p:cNvSpPr/>
              <p:nvPr/>
            </p:nvSpPr>
            <p:spPr>
              <a:xfrm rot="9000000" flipH="1">
                <a:off x="4866177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7" name="月 926">
                <a:extLst>
                  <a:ext uri="{FF2B5EF4-FFF2-40B4-BE49-F238E27FC236}">
                    <a16:creationId xmlns:a16="http://schemas.microsoft.com/office/drawing/2014/main" id="{7D7606B5-22D8-49BD-89CE-72AF37E2C69D}"/>
                  </a:ext>
                </a:extLst>
              </p:cNvPr>
              <p:cNvSpPr/>
              <p:nvPr/>
            </p:nvSpPr>
            <p:spPr>
              <a:xfrm rot="11354606">
                <a:off x="4762564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8" name="月 927">
                <a:extLst>
                  <a:ext uri="{FF2B5EF4-FFF2-40B4-BE49-F238E27FC236}">
                    <a16:creationId xmlns:a16="http://schemas.microsoft.com/office/drawing/2014/main" id="{CAA1DFDD-F316-446D-BF4B-97AA61AD700A}"/>
                  </a:ext>
                </a:extLst>
              </p:cNvPr>
              <p:cNvSpPr/>
              <p:nvPr/>
            </p:nvSpPr>
            <p:spPr>
              <a:xfrm rot="10245394" flipH="1">
                <a:off x="4817951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29B36CF7-20FF-4016-848B-4E7964DCEAED}"/>
                  </a:ext>
                </a:extLst>
              </p:cNvPr>
              <p:cNvGrpSpPr/>
              <p:nvPr/>
            </p:nvGrpSpPr>
            <p:grpSpPr>
              <a:xfrm>
                <a:off x="4626343" y="2838463"/>
                <a:ext cx="383737" cy="491029"/>
                <a:chOff x="4626343" y="2838463"/>
                <a:chExt cx="383737" cy="491029"/>
              </a:xfrm>
            </p:grpSpPr>
            <p:sp>
              <p:nvSpPr>
                <p:cNvPr id="943" name="四角形: 角を丸くする 942">
                  <a:extLst>
                    <a:ext uri="{FF2B5EF4-FFF2-40B4-BE49-F238E27FC236}">
                      <a16:creationId xmlns:a16="http://schemas.microsoft.com/office/drawing/2014/main" id="{11C124AB-7A0A-43EB-836A-B43BC9C58177}"/>
                    </a:ext>
                  </a:extLst>
                </p:cNvPr>
                <p:cNvSpPr/>
                <p:nvPr/>
              </p:nvSpPr>
              <p:spPr>
                <a:xfrm>
                  <a:off x="4626343" y="3118881"/>
                  <a:ext cx="383737" cy="315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F38119D3-6C38-4513-A01E-830E7DD91AD3}"/>
                    </a:ext>
                  </a:extLst>
                </p:cNvPr>
                <p:cNvSpPr/>
                <p:nvPr/>
              </p:nvSpPr>
              <p:spPr>
                <a:xfrm rot="10800000">
                  <a:off x="4761769" y="2838463"/>
                  <a:ext cx="112886" cy="359184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5" name="四角形: 上の 2 つの角を丸める 944">
                  <a:extLst>
                    <a:ext uri="{FF2B5EF4-FFF2-40B4-BE49-F238E27FC236}">
                      <a16:creationId xmlns:a16="http://schemas.microsoft.com/office/drawing/2014/main" id="{D59A2818-4FC1-4A79-B74B-0A9FA0ED8EC4}"/>
                    </a:ext>
                  </a:extLst>
                </p:cNvPr>
                <p:cNvSpPr/>
                <p:nvPr/>
              </p:nvSpPr>
              <p:spPr>
                <a:xfrm>
                  <a:off x="4737673" y="3067943"/>
                  <a:ext cx="161077" cy="14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6" name="四角形: 上の 2 つの角を丸める 945">
                  <a:extLst>
                    <a:ext uri="{FF2B5EF4-FFF2-40B4-BE49-F238E27FC236}">
                      <a16:creationId xmlns:a16="http://schemas.microsoft.com/office/drawing/2014/main" id="{E38FDE36-ED37-4E2E-B36F-A4EF885A8635}"/>
                    </a:ext>
                  </a:extLst>
                </p:cNvPr>
                <p:cNvSpPr/>
                <p:nvPr/>
              </p:nvSpPr>
              <p:spPr>
                <a:xfrm>
                  <a:off x="4649018" y="3182479"/>
                  <a:ext cx="338389" cy="147013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0" name="月 929">
                <a:extLst>
                  <a:ext uri="{FF2B5EF4-FFF2-40B4-BE49-F238E27FC236}">
                    <a16:creationId xmlns:a16="http://schemas.microsoft.com/office/drawing/2014/main" id="{06BB7A0C-B983-49C3-AF85-584681CA8EFB}"/>
                  </a:ext>
                </a:extLst>
              </p:cNvPr>
              <p:cNvSpPr/>
              <p:nvPr/>
            </p:nvSpPr>
            <p:spPr>
              <a:xfrm rot="5400000">
                <a:off x="4663702" y="3440998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31" name="月 930">
                <a:extLst>
                  <a:ext uri="{FF2B5EF4-FFF2-40B4-BE49-F238E27FC236}">
                    <a16:creationId xmlns:a16="http://schemas.microsoft.com/office/drawing/2014/main" id="{8B4F55B9-E3AC-41DA-8A1D-70AAE6E9A533}"/>
                  </a:ext>
                </a:extLst>
              </p:cNvPr>
              <p:cNvSpPr/>
              <p:nvPr/>
            </p:nvSpPr>
            <p:spPr>
              <a:xfrm rot="5400000">
                <a:off x="4944429" y="3441000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CA9D9BC7-C2B4-48D5-A554-CC6E4C38F44B}"/>
                  </a:ext>
                </a:extLst>
              </p:cNvPr>
              <p:cNvGrpSpPr/>
              <p:nvPr/>
            </p:nvGrpSpPr>
            <p:grpSpPr>
              <a:xfrm>
                <a:off x="4741204" y="3724087"/>
                <a:ext cx="167671" cy="83045"/>
                <a:chOff x="4549585" y="3585195"/>
                <a:chExt cx="370988" cy="160213"/>
              </a:xfrm>
            </p:grpSpPr>
            <p:sp>
              <p:nvSpPr>
                <p:cNvPr id="941" name="円/楕円 638">
                  <a:extLst>
                    <a:ext uri="{FF2B5EF4-FFF2-40B4-BE49-F238E27FC236}">
                      <a16:creationId xmlns:a16="http://schemas.microsoft.com/office/drawing/2014/main" id="{7E518F71-4D43-4067-AFD5-BAEDF81CDA88}"/>
                    </a:ext>
                  </a:extLst>
                </p:cNvPr>
                <p:cNvSpPr/>
                <p:nvPr/>
              </p:nvSpPr>
              <p:spPr>
                <a:xfrm>
                  <a:off x="4549585" y="3695152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2" name="円/楕円 638">
                  <a:extLst>
                    <a:ext uri="{FF2B5EF4-FFF2-40B4-BE49-F238E27FC236}">
                      <a16:creationId xmlns:a16="http://schemas.microsoft.com/office/drawing/2014/main" id="{D25A4067-1011-492C-9EF6-F1A72385F67D}"/>
                    </a:ext>
                  </a:extLst>
                </p:cNvPr>
                <p:cNvSpPr/>
                <p:nvPr/>
              </p:nvSpPr>
              <p:spPr>
                <a:xfrm>
                  <a:off x="4663308" y="35851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3" name="グループ化 932">
                <a:extLst>
                  <a:ext uri="{FF2B5EF4-FFF2-40B4-BE49-F238E27FC236}">
                    <a16:creationId xmlns:a16="http://schemas.microsoft.com/office/drawing/2014/main" id="{60D3A3A3-982D-4258-813F-9B7BFE323B12}"/>
                  </a:ext>
                </a:extLst>
              </p:cNvPr>
              <p:cNvGrpSpPr/>
              <p:nvPr/>
            </p:nvGrpSpPr>
            <p:grpSpPr>
              <a:xfrm>
                <a:off x="4636913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730B6370-3690-4D2C-B2D7-417ADE484722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9" name="四角形: 角を丸くする 938">
                  <a:extLst>
                    <a:ext uri="{FF2B5EF4-FFF2-40B4-BE49-F238E27FC236}">
                      <a16:creationId xmlns:a16="http://schemas.microsoft.com/office/drawing/2014/main" id="{4EBDA6F4-2D08-4993-A862-6BC82D7EC660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四角形: 角を丸くする 939">
                  <a:extLst>
                    <a:ext uri="{FF2B5EF4-FFF2-40B4-BE49-F238E27FC236}">
                      <a16:creationId xmlns:a16="http://schemas.microsoft.com/office/drawing/2014/main" id="{6BB99EE5-270B-4D8A-8E89-836A6867EB22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4" name="グループ化 933">
                <a:extLst>
                  <a:ext uri="{FF2B5EF4-FFF2-40B4-BE49-F238E27FC236}">
                    <a16:creationId xmlns:a16="http://schemas.microsoft.com/office/drawing/2014/main" id="{A27613C7-4E8B-41C9-B045-B36EDF3A0380}"/>
                  </a:ext>
                </a:extLst>
              </p:cNvPr>
              <p:cNvGrpSpPr/>
              <p:nvPr/>
            </p:nvGrpSpPr>
            <p:grpSpPr>
              <a:xfrm>
                <a:off x="4905994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CC1C834A-8E69-4B3F-B2EA-79F76837577F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6" name="四角形: 角を丸くする 935">
                  <a:extLst>
                    <a:ext uri="{FF2B5EF4-FFF2-40B4-BE49-F238E27FC236}">
                      <a16:creationId xmlns:a16="http://schemas.microsoft.com/office/drawing/2014/main" id="{3A902C56-93D2-4D57-8890-10A0AE53BD84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7" name="四角形: 角を丸くする 936">
                  <a:extLst>
                    <a:ext uri="{FF2B5EF4-FFF2-40B4-BE49-F238E27FC236}">
                      <a16:creationId xmlns:a16="http://schemas.microsoft.com/office/drawing/2014/main" id="{12D00056-4004-4724-9B38-175B4BB1D968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07" name="グループ化 906">
              <a:extLst>
                <a:ext uri="{FF2B5EF4-FFF2-40B4-BE49-F238E27FC236}">
                  <a16:creationId xmlns:a16="http://schemas.microsoft.com/office/drawing/2014/main" id="{68191A63-B324-4674-BCE6-89DEE5C389CE}"/>
                </a:ext>
              </a:extLst>
            </p:cNvPr>
            <p:cNvGrpSpPr/>
            <p:nvPr/>
          </p:nvGrpSpPr>
          <p:grpSpPr>
            <a:xfrm>
              <a:off x="5869674" y="2591395"/>
              <a:ext cx="932532" cy="705428"/>
              <a:chOff x="748157" y="2862779"/>
              <a:chExt cx="1643702" cy="1243404"/>
            </a:xfrm>
          </p:grpSpPr>
          <p:grpSp>
            <p:nvGrpSpPr>
              <p:cNvPr id="908" name="グループ化 907">
                <a:extLst>
                  <a:ext uri="{FF2B5EF4-FFF2-40B4-BE49-F238E27FC236}">
                    <a16:creationId xmlns:a16="http://schemas.microsoft.com/office/drawing/2014/main" id="{90EDDA0B-5481-4ABB-9E48-F4E22B111528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912" name="グループ化 911">
                  <a:extLst>
                    <a:ext uri="{FF2B5EF4-FFF2-40B4-BE49-F238E27FC236}">
                      <a16:creationId xmlns:a16="http://schemas.microsoft.com/office/drawing/2014/main" id="{04A49505-631A-4EEC-B172-4F503295039A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919" name="正方形/長方形 918">
                    <a:extLst>
                      <a:ext uri="{FF2B5EF4-FFF2-40B4-BE49-F238E27FC236}">
                        <a16:creationId xmlns:a16="http://schemas.microsoft.com/office/drawing/2014/main" id="{B8560762-C1DC-454E-9873-25F2E82287A0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正方形/長方形 919">
                    <a:extLst>
                      <a:ext uri="{FF2B5EF4-FFF2-40B4-BE49-F238E27FC236}">
                        <a16:creationId xmlns:a16="http://schemas.microsoft.com/office/drawing/2014/main" id="{E0FFA3A7-538C-4741-9404-4B5074EA2123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0D16A7D2-BD54-47F9-8722-47CD4C67219D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917" name="正方形/長方形 916">
                    <a:extLst>
                      <a:ext uri="{FF2B5EF4-FFF2-40B4-BE49-F238E27FC236}">
                        <a16:creationId xmlns:a16="http://schemas.microsoft.com/office/drawing/2014/main" id="{04B77014-0243-46E5-AA96-11D6F318CED2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8" name="正方形/長方形 917">
                    <a:extLst>
                      <a:ext uri="{FF2B5EF4-FFF2-40B4-BE49-F238E27FC236}">
                        <a16:creationId xmlns:a16="http://schemas.microsoft.com/office/drawing/2014/main" id="{F1E9FD4D-629A-4B3E-A997-748418E8CCEC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14" name="グループ化 913">
                  <a:extLst>
                    <a:ext uri="{FF2B5EF4-FFF2-40B4-BE49-F238E27FC236}">
                      <a16:creationId xmlns:a16="http://schemas.microsoft.com/office/drawing/2014/main" id="{688AC2F5-DE69-4F00-8981-FB7410B653D9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915" name="正方形/長方形 914">
                    <a:extLst>
                      <a:ext uri="{FF2B5EF4-FFF2-40B4-BE49-F238E27FC236}">
                        <a16:creationId xmlns:a16="http://schemas.microsoft.com/office/drawing/2014/main" id="{65C658C0-EB49-40A7-8977-01983AF4AF9B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6" name="正方形/長方形 915">
                    <a:extLst>
                      <a:ext uri="{FF2B5EF4-FFF2-40B4-BE49-F238E27FC236}">
                        <a16:creationId xmlns:a16="http://schemas.microsoft.com/office/drawing/2014/main" id="{8A3E6A8E-59AD-4161-8BCD-ECF05BA3E2CE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09" name="グループ化 908">
                <a:extLst>
                  <a:ext uri="{FF2B5EF4-FFF2-40B4-BE49-F238E27FC236}">
                    <a16:creationId xmlns:a16="http://schemas.microsoft.com/office/drawing/2014/main" id="{F0838606-3D9C-4872-9C92-E7DE413D98A8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37CB7FDC-0964-46E4-9AD5-7EF05B84E91B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4E4A2A79-75D5-4149-88CE-2EE9E424BF51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853" name="グループ化 1852">
            <a:extLst>
              <a:ext uri="{FF2B5EF4-FFF2-40B4-BE49-F238E27FC236}">
                <a16:creationId xmlns:a16="http://schemas.microsoft.com/office/drawing/2014/main" id="{DF404669-2820-41BE-BAC3-7A1D19F41604}"/>
              </a:ext>
            </a:extLst>
          </p:cNvPr>
          <p:cNvGrpSpPr/>
          <p:nvPr/>
        </p:nvGrpSpPr>
        <p:grpSpPr>
          <a:xfrm>
            <a:off x="649929" y="4264043"/>
            <a:ext cx="2773073" cy="1644443"/>
            <a:chOff x="649929" y="4554036"/>
            <a:chExt cx="2773073" cy="1644443"/>
          </a:xfrm>
        </p:grpSpPr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56CAA915-BE7B-4E58-8D72-88291A386C21}"/>
                </a:ext>
              </a:extLst>
            </p:cNvPr>
            <p:cNvGrpSpPr/>
            <p:nvPr/>
          </p:nvGrpSpPr>
          <p:grpSpPr>
            <a:xfrm>
              <a:off x="856596" y="4554036"/>
              <a:ext cx="2327073" cy="1361064"/>
              <a:chOff x="1271113" y="3112280"/>
              <a:chExt cx="6113656" cy="2625712"/>
            </a:xfrm>
          </p:grpSpPr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E22FC5B9-09A4-48BB-9F60-1C2A81001C59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7E89DF9E-8DFF-4B5D-BE6E-5C50C8C4BFE4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1D283707-4582-469B-9F88-30E99BD68714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3" name="フリーフォーム: 図形 1342">
                <a:extLst>
                  <a:ext uri="{FF2B5EF4-FFF2-40B4-BE49-F238E27FC236}">
                    <a16:creationId xmlns:a16="http://schemas.microsoft.com/office/drawing/2014/main" id="{116E6EB3-000D-4ED5-AA80-0773EEA030C4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4" name="フリーフォーム: 図形 1343">
                <a:extLst>
                  <a:ext uri="{FF2B5EF4-FFF2-40B4-BE49-F238E27FC236}">
                    <a16:creationId xmlns:a16="http://schemas.microsoft.com/office/drawing/2014/main" id="{F0CF3022-62F9-4A14-88C1-1E4B048E5E7D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フリーフォーム: 図形 1344">
                <a:extLst>
                  <a:ext uri="{FF2B5EF4-FFF2-40B4-BE49-F238E27FC236}">
                    <a16:creationId xmlns:a16="http://schemas.microsoft.com/office/drawing/2014/main" id="{338AAB5C-C302-4579-B200-63DD8CAC7BE2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6" name="フリーフォーム: 図形 1345">
                <a:extLst>
                  <a:ext uri="{FF2B5EF4-FFF2-40B4-BE49-F238E27FC236}">
                    <a16:creationId xmlns:a16="http://schemas.microsoft.com/office/drawing/2014/main" id="{D06D34D9-394F-4E32-AB85-CA36BE4942F2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7" name="フリーフォーム: 図形 1346">
                <a:extLst>
                  <a:ext uri="{FF2B5EF4-FFF2-40B4-BE49-F238E27FC236}">
                    <a16:creationId xmlns:a16="http://schemas.microsoft.com/office/drawing/2014/main" id="{564C1BDA-9F91-48BB-A673-E1E941E7D8D1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92CBB646-1B7D-4857-93F8-7C027BCA78A5}"/>
                </a:ext>
              </a:extLst>
            </p:cNvPr>
            <p:cNvGrpSpPr/>
            <p:nvPr/>
          </p:nvGrpSpPr>
          <p:grpSpPr>
            <a:xfrm>
              <a:off x="649929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48CB24F3-15B3-4D5C-9E0E-5F41125F6870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332" name="正方形/長方形 1331">
                  <a:extLst>
                    <a:ext uri="{FF2B5EF4-FFF2-40B4-BE49-F238E27FC236}">
                      <a16:creationId xmlns:a16="http://schemas.microsoft.com/office/drawing/2014/main" id="{2E39F604-C176-4DC3-B1BF-E1DA0A43593E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3" name="四角形: 上の 2 つの角を丸める 1332">
                  <a:extLst>
                    <a:ext uri="{FF2B5EF4-FFF2-40B4-BE49-F238E27FC236}">
                      <a16:creationId xmlns:a16="http://schemas.microsoft.com/office/drawing/2014/main" id="{05F5440D-FD99-49AB-BE5D-16D93A70E067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4" name="楕円 1049">
                  <a:extLst>
                    <a:ext uri="{FF2B5EF4-FFF2-40B4-BE49-F238E27FC236}">
                      <a16:creationId xmlns:a16="http://schemas.microsoft.com/office/drawing/2014/main" id="{998742A7-A6B4-4737-A4D9-5B6D464F7481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5" name="フリーフォーム: 図形 1334">
                  <a:extLst>
                    <a:ext uri="{FF2B5EF4-FFF2-40B4-BE49-F238E27FC236}">
                      <a16:creationId xmlns:a16="http://schemas.microsoft.com/office/drawing/2014/main" id="{16AF4F7B-A323-492E-8610-45D75D7E3CE3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6" name="四角形: 上の 2 つの角を丸める 1335">
                  <a:extLst>
                    <a:ext uri="{FF2B5EF4-FFF2-40B4-BE49-F238E27FC236}">
                      <a16:creationId xmlns:a16="http://schemas.microsoft.com/office/drawing/2014/main" id="{EAD442AA-378F-4908-A819-CD72ACC8ED70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7" name="四角形: 上の 2 つの角を丸める 1336">
                  <a:extLst>
                    <a:ext uri="{FF2B5EF4-FFF2-40B4-BE49-F238E27FC236}">
                      <a16:creationId xmlns:a16="http://schemas.microsoft.com/office/drawing/2014/main" id="{BEB2FAF1-D1E2-41DA-BE25-44D65C1D7B50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8" name="四角形: 上の 2 つの角を丸める 1337">
                  <a:extLst>
                    <a:ext uri="{FF2B5EF4-FFF2-40B4-BE49-F238E27FC236}">
                      <a16:creationId xmlns:a16="http://schemas.microsoft.com/office/drawing/2014/main" id="{650C9FE4-7D77-4D83-A160-79C443B16B7D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9" name="四角形: 上の 2 つの角を丸める 1338">
                  <a:extLst>
                    <a:ext uri="{FF2B5EF4-FFF2-40B4-BE49-F238E27FC236}">
                      <a16:creationId xmlns:a16="http://schemas.microsoft.com/office/drawing/2014/main" id="{D6C0DF04-08F9-424D-8877-E455E3935EEF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31" name="四角形: 上の 2 つの角を丸める 1330">
                <a:extLst>
                  <a:ext uri="{FF2B5EF4-FFF2-40B4-BE49-F238E27FC236}">
                    <a16:creationId xmlns:a16="http://schemas.microsoft.com/office/drawing/2014/main" id="{BAB83177-99D4-480A-BA00-0D4711C5A067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61" name="グループ化 1160">
              <a:extLst>
                <a:ext uri="{FF2B5EF4-FFF2-40B4-BE49-F238E27FC236}">
                  <a16:creationId xmlns:a16="http://schemas.microsoft.com/office/drawing/2014/main" id="{2CF166EB-2311-4FF4-B0C3-D1B75D8A79A9}"/>
                </a:ext>
              </a:extLst>
            </p:cNvPr>
            <p:cNvGrpSpPr/>
            <p:nvPr/>
          </p:nvGrpSpPr>
          <p:grpSpPr>
            <a:xfrm>
              <a:off x="2851814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320" name="グループ化 1319">
                <a:extLst>
                  <a:ext uri="{FF2B5EF4-FFF2-40B4-BE49-F238E27FC236}">
                    <a16:creationId xmlns:a16="http://schemas.microsoft.com/office/drawing/2014/main" id="{EA72249E-1BE6-4528-B0E6-6859969893BC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322" name="正方形/長方形 1321">
                  <a:extLst>
                    <a:ext uri="{FF2B5EF4-FFF2-40B4-BE49-F238E27FC236}">
                      <a16:creationId xmlns:a16="http://schemas.microsoft.com/office/drawing/2014/main" id="{60FE7387-D58B-45CF-9A91-165162A1D463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3" name="四角形: 上の 2 つの角を丸める 1322">
                  <a:extLst>
                    <a:ext uri="{FF2B5EF4-FFF2-40B4-BE49-F238E27FC236}">
                      <a16:creationId xmlns:a16="http://schemas.microsoft.com/office/drawing/2014/main" id="{3C39C451-C454-4E33-AA86-14DB3A7B480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4" name="楕円 1049">
                  <a:extLst>
                    <a:ext uri="{FF2B5EF4-FFF2-40B4-BE49-F238E27FC236}">
                      <a16:creationId xmlns:a16="http://schemas.microsoft.com/office/drawing/2014/main" id="{9C81F925-B957-4D97-B736-15B1DF834803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5" name="フリーフォーム: 図形 1324">
                  <a:extLst>
                    <a:ext uri="{FF2B5EF4-FFF2-40B4-BE49-F238E27FC236}">
                      <a16:creationId xmlns:a16="http://schemas.microsoft.com/office/drawing/2014/main" id="{3622C759-00ED-4EC7-866B-202F0A11799E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6" name="四角形: 上の 2 つの角を丸める 1325">
                  <a:extLst>
                    <a:ext uri="{FF2B5EF4-FFF2-40B4-BE49-F238E27FC236}">
                      <a16:creationId xmlns:a16="http://schemas.microsoft.com/office/drawing/2014/main" id="{486370B8-C950-4EE6-9F4C-2CF9A48438D4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7" name="四角形: 上の 2 つの角を丸める 1326">
                  <a:extLst>
                    <a:ext uri="{FF2B5EF4-FFF2-40B4-BE49-F238E27FC236}">
                      <a16:creationId xmlns:a16="http://schemas.microsoft.com/office/drawing/2014/main" id="{6C775C8A-1C65-4413-9BC1-82B27367D592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8" name="四角形: 上の 2 つの角を丸める 1327">
                  <a:extLst>
                    <a:ext uri="{FF2B5EF4-FFF2-40B4-BE49-F238E27FC236}">
                      <a16:creationId xmlns:a16="http://schemas.microsoft.com/office/drawing/2014/main" id="{D9F0DEA4-0B06-4F7A-9AC0-088805EBF344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9" name="四角形: 上の 2 つの角を丸める 1328">
                  <a:extLst>
                    <a:ext uri="{FF2B5EF4-FFF2-40B4-BE49-F238E27FC236}">
                      <a16:creationId xmlns:a16="http://schemas.microsoft.com/office/drawing/2014/main" id="{8BEC05F9-3302-410A-80D1-E39F6F1D5C9B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21" name="四角形: 上の 2 つの角を丸める 1320">
                <a:extLst>
                  <a:ext uri="{FF2B5EF4-FFF2-40B4-BE49-F238E27FC236}">
                    <a16:creationId xmlns:a16="http://schemas.microsoft.com/office/drawing/2014/main" id="{47F4F127-100B-4E23-BF9C-BFDB67E8C792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62" name="グループ化 1161">
              <a:extLst>
                <a:ext uri="{FF2B5EF4-FFF2-40B4-BE49-F238E27FC236}">
                  <a16:creationId xmlns:a16="http://schemas.microsoft.com/office/drawing/2014/main" id="{E0B61180-6752-445B-B03F-58384FAE14A3}"/>
                </a:ext>
              </a:extLst>
            </p:cNvPr>
            <p:cNvGrpSpPr/>
            <p:nvPr/>
          </p:nvGrpSpPr>
          <p:grpSpPr>
            <a:xfrm>
              <a:off x="1056070" y="4652624"/>
              <a:ext cx="1029547" cy="1079300"/>
              <a:chOff x="1787856" y="2689402"/>
              <a:chExt cx="2880765" cy="3019981"/>
            </a:xfrm>
          </p:grpSpPr>
          <p:sp>
            <p:nvSpPr>
              <p:cNvPr id="1274" name="楕円 1273">
                <a:extLst>
                  <a:ext uri="{FF2B5EF4-FFF2-40B4-BE49-F238E27FC236}">
                    <a16:creationId xmlns:a16="http://schemas.microsoft.com/office/drawing/2014/main" id="{DFBA5531-E1EC-4872-9F89-47BD074F3461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楕円 1274">
                <a:extLst>
                  <a:ext uri="{FF2B5EF4-FFF2-40B4-BE49-F238E27FC236}">
                    <a16:creationId xmlns:a16="http://schemas.microsoft.com/office/drawing/2014/main" id="{36A07138-AD4F-4378-9238-1642CFA913E5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フリーフォーム: 図形 1275">
                <a:extLst>
                  <a:ext uri="{FF2B5EF4-FFF2-40B4-BE49-F238E27FC236}">
                    <a16:creationId xmlns:a16="http://schemas.microsoft.com/office/drawing/2014/main" id="{C8E91FF7-133F-41CA-9988-BFC08ED7B756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A878EA39-E8E5-4D29-AA30-73FF3E09D84D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8" name="グループ化 1277">
                <a:extLst>
                  <a:ext uri="{FF2B5EF4-FFF2-40B4-BE49-F238E27FC236}">
                    <a16:creationId xmlns:a16="http://schemas.microsoft.com/office/drawing/2014/main" id="{6AEE57EC-533C-4D27-AB2D-0DB8514E8209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310" name="グループ化 1309">
                  <a:extLst>
                    <a:ext uri="{FF2B5EF4-FFF2-40B4-BE49-F238E27FC236}">
                      <a16:creationId xmlns:a16="http://schemas.microsoft.com/office/drawing/2014/main" id="{20E0EA09-74AA-4AD9-95C4-81DEC79B3E9E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312" name="グループ化 1311">
                    <a:extLst>
                      <a:ext uri="{FF2B5EF4-FFF2-40B4-BE49-F238E27FC236}">
                        <a16:creationId xmlns:a16="http://schemas.microsoft.com/office/drawing/2014/main" id="{DE7FD5FE-0C24-41DA-8787-6372C4F16314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317" name="楕円 18">
                      <a:extLst>
                        <a:ext uri="{FF2B5EF4-FFF2-40B4-BE49-F238E27FC236}">
                          <a16:creationId xmlns:a16="http://schemas.microsoft.com/office/drawing/2014/main" id="{99FC133D-1DED-461B-BC1E-D7F01E59973D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8" name="正方形/長方形 1317">
                      <a:extLst>
                        <a:ext uri="{FF2B5EF4-FFF2-40B4-BE49-F238E27FC236}">
                          <a16:creationId xmlns:a16="http://schemas.microsoft.com/office/drawing/2014/main" id="{50020F8B-32C7-493A-8066-E91F977E50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9" name="四角形: 上の 2 つの角を丸める 1318">
                      <a:extLst>
                        <a:ext uri="{FF2B5EF4-FFF2-40B4-BE49-F238E27FC236}">
                          <a16:creationId xmlns:a16="http://schemas.microsoft.com/office/drawing/2014/main" id="{F5767E7A-5EC6-48B3-8DF6-480F346AEC5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13" name="グループ化 1312">
                    <a:extLst>
                      <a:ext uri="{FF2B5EF4-FFF2-40B4-BE49-F238E27FC236}">
                        <a16:creationId xmlns:a16="http://schemas.microsoft.com/office/drawing/2014/main" id="{F0751E6D-1B27-4DD1-A64F-53EAE5D02CC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314" name="楕円 18">
                      <a:extLst>
                        <a:ext uri="{FF2B5EF4-FFF2-40B4-BE49-F238E27FC236}">
                          <a16:creationId xmlns:a16="http://schemas.microsoft.com/office/drawing/2014/main" id="{C314C868-75C2-4785-ACDC-A72DF2813EA8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5" name="正方形/長方形 1314">
                      <a:extLst>
                        <a:ext uri="{FF2B5EF4-FFF2-40B4-BE49-F238E27FC236}">
                          <a16:creationId xmlns:a16="http://schemas.microsoft.com/office/drawing/2014/main" id="{FCA814D8-B8B9-4E2C-A3A1-75EFDB9FB0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6" name="四角形: 上の 2 つの角を丸める 1315">
                      <a:extLst>
                        <a:ext uri="{FF2B5EF4-FFF2-40B4-BE49-F238E27FC236}">
                          <a16:creationId xmlns:a16="http://schemas.microsoft.com/office/drawing/2014/main" id="{44BE0D71-2269-45F6-93F3-3BA337D3364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11" name="フリーフォーム: 図形 1310">
                  <a:extLst>
                    <a:ext uri="{FF2B5EF4-FFF2-40B4-BE49-F238E27FC236}">
                      <a16:creationId xmlns:a16="http://schemas.microsoft.com/office/drawing/2014/main" id="{CC843469-383E-43CF-8E62-CAD19D449DCA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9" name="四角形: 角を丸くする 1278">
                <a:extLst>
                  <a:ext uri="{FF2B5EF4-FFF2-40B4-BE49-F238E27FC236}">
                    <a16:creationId xmlns:a16="http://schemas.microsoft.com/office/drawing/2014/main" id="{4C7E09C5-E286-4737-8E8D-011758B63AAF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0" name="四角形: 角を丸くする 1279">
                <a:extLst>
                  <a:ext uri="{FF2B5EF4-FFF2-40B4-BE49-F238E27FC236}">
                    <a16:creationId xmlns:a16="http://schemas.microsoft.com/office/drawing/2014/main" id="{CCDC4CB3-2913-4E43-A209-202E6FCF597A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1" name="楕円 1280">
                <a:extLst>
                  <a:ext uri="{FF2B5EF4-FFF2-40B4-BE49-F238E27FC236}">
                    <a16:creationId xmlns:a16="http://schemas.microsoft.com/office/drawing/2014/main" id="{CA221C76-B2FB-440B-A8B4-CACF9E815A0A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CCDE4CE8-7A03-4BE5-8133-6B817BDE423C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3" name="フリーフォーム: 図形 1282">
                <a:extLst>
                  <a:ext uri="{FF2B5EF4-FFF2-40B4-BE49-F238E27FC236}">
                    <a16:creationId xmlns:a16="http://schemas.microsoft.com/office/drawing/2014/main" id="{40ED0B73-7523-4FB4-AA20-A054228519AD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4" name="グループ化 1283">
                <a:extLst>
                  <a:ext uri="{FF2B5EF4-FFF2-40B4-BE49-F238E27FC236}">
                    <a16:creationId xmlns:a16="http://schemas.microsoft.com/office/drawing/2014/main" id="{D35822FE-DE5F-46B7-B207-387E89812F85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307" name="二等辺三角形 15">
                  <a:extLst>
                    <a:ext uri="{FF2B5EF4-FFF2-40B4-BE49-F238E27FC236}">
                      <a16:creationId xmlns:a16="http://schemas.microsoft.com/office/drawing/2014/main" id="{BA2B727E-6DC9-40EF-BBA5-419508D46E48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8" name="四角形: 角を丸くする 1307">
                  <a:extLst>
                    <a:ext uri="{FF2B5EF4-FFF2-40B4-BE49-F238E27FC236}">
                      <a16:creationId xmlns:a16="http://schemas.microsoft.com/office/drawing/2014/main" id="{C0CFCD63-9261-42D1-9888-10A76303BB39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9" name="フリーフォーム: 図形 1308">
                  <a:extLst>
                    <a:ext uri="{FF2B5EF4-FFF2-40B4-BE49-F238E27FC236}">
                      <a16:creationId xmlns:a16="http://schemas.microsoft.com/office/drawing/2014/main" id="{0CFA685C-2A41-4CC0-81CF-B81285E9B46A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5" name="グループ化 1284">
                <a:extLst>
                  <a:ext uri="{FF2B5EF4-FFF2-40B4-BE49-F238E27FC236}">
                    <a16:creationId xmlns:a16="http://schemas.microsoft.com/office/drawing/2014/main" id="{07BBF336-B0A1-43E4-8891-C3A0AC5FE5BB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301" name="円: 塗りつぶしなし 1300">
                  <a:extLst>
                    <a:ext uri="{FF2B5EF4-FFF2-40B4-BE49-F238E27FC236}">
                      <a16:creationId xmlns:a16="http://schemas.microsoft.com/office/drawing/2014/main" id="{F8FB1F26-DF8A-41E4-84BF-5A413795002A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2" name="フリーフォーム: 図形 1301">
                  <a:extLst>
                    <a:ext uri="{FF2B5EF4-FFF2-40B4-BE49-F238E27FC236}">
                      <a16:creationId xmlns:a16="http://schemas.microsoft.com/office/drawing/2014/main" id="{6E255815-55A3-4391-B866-87D7B14FBC68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303" name="グループ化 1302">
                  <a:extLst>
                    <a:ext uri="{FF2B5EF4-FFF2-40B4-BE49-F238E27FC236}">
                      <a16:creationId xmlns:a16="http://schemas.microsoft.com/office/drawing/2014/main" id="{7702D817-EE9E-41A4-BDB9-99E9CBA3887C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1304" name="円: 塗りつぶしなし 1303">
                    <a:extLst>
                      <a:ext uri="{FF2B5EF4-FFF2-40B4-BE49-F238E27FC236}">
                        <a16:creationId xmlns:a16="http://schemas.microsoft.com/office/drawing/2014/main" id="{99C4A972-4D5D-4D85-884F-00739E68070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5" name="円: 塗りつぶしなし 1304">
                    <a:extLst>
                      <a:ext uri="{FF2B5EF4-FFF2-40B4-BE49-F238E27FC236}">
                        <a16:creationId xmlns:a16="http://schemas.microsoft.com/office/drawing/2014/main" id="{0B4BDC3E-61F8-438C-8F9E-4B1FEE054AE2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6" name="楕円 1305">
                    <a:extLst>
                      <a:ext uri="{FF2B5EF4-FFF2-40B4-BE49-F238E27FC236}">
                        <a16:creationId xmlns:a16="http://schemas.microsoft.com/office/drawing/2014/main" id="{23B5E1E3-2FD4-4498-9EEC-F4BF60731926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86" name="フリーフォーム: 図形 1285">
                <a:extLst>
                  <a:ext uri="{FF2B5EF4-FFF2-40B4-BE49-F238E27FC236}">
                    <a16:creationId xmlns:a16="http://schemas.microsoft.com/office/drawing/2014/main" id="{D2F2E30D-D889-4E4F-8585-857F20295791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00F1B15F-4C91-4CCE-BF0B-FCFE02023625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EAD22672-05E3-4FCB-89C0-43446829AF67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298" name="二等辺三角形 15">
                  <a:extLst>
                    <a:ext uri="{FF2B5EF4-FFF2-40B4-BE49-F238E27FC236}">
                      <a16:creationId xmlns:a16="http://schemas.microsoft.com/office/drawing/2014/main" id="{E07BB1EC-304F-4B3F-8249-37F255FC07B0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9" name="四角形: 角を丸くする 1298">
                  <a:extLst>
                    <a:ext uri="{FF2B5EF4-FFF2-40B4-BE49-F238E27FC236}">
                      <a16:creationId xmlns:a16="http://schemas.microsoft.com/office/drawing/2014/main" id="{48D5CFCB-271D-4DCB-908F-BA5DC7B2C563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0" name="フリーフォーム: 図形 1299">
                  <a:extLst>
                    <a:ext uri="{FF2B5EF4-FFF2-40B4-BE49-F238E27FC236}">
                      <a16:creationId xmlns:a16="http://schemas.microsoft.com/office/drawing/2014/main" id="{4BF25AC2-3AB9-45FB-BCF6-B7DC0F307488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9" name="楕円 1288">
                <a:extLst>
                  <a:ext uri="{FF2B5EF4-FFF2-40B4-BE49-F238E27FC236}">
                    <a16:creationId xmlns:a16="http://schemas.microsoft.com/office/drawing/2014/main" id="{348C9A4A-AAF8-4CA3-87F1-A39CE49453EA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楕円 1289">
                <a:extLst>
                  <a:ext uri="{FF2B5EF4-FFF2-40B4-BE49-F238E27FC236}">
                    <a16:creationId xmlns:a16="http://schemas.microsoft.com/office/drawing/2014/main" id="{CF5210E6-224B-4741-BA55-304733C0870E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1" name="楕円 1290">
                <a:extLst>
                  <a:ext uri="{FF2B5EF4-FFF2-40B4-BE49-F238E27FC236}">
                    <a16:creationId xmlns:a16="http://schemas.microsoft.com/office/drawing/2014/main" id="{E4554A7E-FBFD-4365-A9E5-46A6291B9607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2" name="楕円 1291">
                <a:extLst>
                  <a:ext uri="{FF2B5EF4-FFF2-40B4-BE49-F238E27FC236}">
                    <a16:creationId xmlns:a16="http://schemas.microsoft.com/office/drawing/2014/main" id="{BDA78938-DCA3-46F1-B47B-577BE14A635C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3" name="グループ化 1292">
                <a:extLst>
                  <a:ext uri="{FF2B5EF4-FFF2-40B4-BE49-F238E27FC236}">
                    <a16:creationId xmlns:a16="http://schemas.microsoft.com/office/drawing/2014/main" id="{2AE098C5-06CD-451A-B53E-C029CC66C5BF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1294" name="四角形: 角を丸くする 1293">
                  <a:extLst>
                    <a:ext uri="{FF2B5EF4-FFF2-40B4-BE49-F238E27FC236}">
                      <a16:creationId xmlns:a16="http://schemas.microsoft.com/office/drawing/2014/main" id="{D03F1DA3-8734-4A2F-87B9-F9494F6921A9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6CF2055B-7D2C-4C5F-86BB-A1B81DC28AD6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6" name="四角形: 上の 2 つの角を丸める 1295">
                  <a:extLst>
                    <a:ext uri="{FF2B5EF4-FFF2-40B4-BE49-F238E27FC236}">
                      <a16:creationId xmlns:a16="http://schemas.microsoft.com/office/drawing/2014/main" id="{1724E679-F133-4E81-AE33-978BCC381888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7" name="四角形: 上の 2 つの角を丸める 1296">
                  <a:extLst>
                    <a:ext uri="{FF2B5EF4-FFF2-40B4-BE49-F238E27FC236}">
                      <a16:creationId xmlns:a16="http://schemas.microsoft.com/office/drawing/2014/main" id="{A7D4992D-8432-402F-8C0A-66AC170FD01F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95BFE827-454B-48D5-B328-EEF70C684D01}"/>
                </a:ext>
              </a:extLst>
            </p:cNvPr>
            <p:cNvGrpSpPr/>
            <p:nvPr/>
          </p:nvGrpSpPr>
          <p:grpSpPr>
            <a:xfrm>
              <a:off x="2219778" y="4770543"/>
              <a:ext cx="830826" cy="977325"/>
              <a:chOff x="4952003" y="2833368"/>
              <a:chExt cx="2508757" cy="2951126"/>
            </a:xfrm>
          </p:grpSpPr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39AC620C-346D-4250-B5E5-00EA05A8966B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9904CF08-A498-48A5-9FC4-7EC4112C637E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8A66603C-1C0F-45BA-8FA4-3F1C85C36487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74925D3A-268B-46DC-8292-EB78ED11CFAC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台形 1215">
                <a:extLst>
                  <a:ext uri="{FF2B5EF4-FFF2-40B4-BE49-F238E27FC236}">
                    <a16:creationId xmlns:a16="http://schemas.microsoft.com/office/drawing/2014/main" id="{1D2D6DEC-578D-4A52-A443-2AF3F59E6DDD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F8207B95-E42C-498E-BCB2-E3124FAA0AF9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2671C5D6-F3F5-476C-BC0F-E5ACAA00E769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BD2BC8B0-DA71-43B3-92CF-8D0578D8EC67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フリーフォーム: 図形 1219">
                <a:extLst>
                  <a:ext uri="{FF2B5EF4-FFF2-40B4-BE49-F238E27FC236}">
                    <a16:creationId xmlns:a16="http://schemas.microsoft.com/office/drawing/2014/main" id="{528196E6-7F04-42D5-9BBC-56680BFD0425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フリーフォーム: 図形 1220">
                <a:extLst>
                  <a:ext uri="{FF2B5EF4-FFF2-40B4-BE49-F238E27FC236}">
                    <a16:creationId xmlns:a16="http://schemas.microsoft.com/office/drawing/2014/main" id="{12049C7A-E1CB-4205-84B6-07800B5CE575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6BE3EDAA-6669-4A40-ADF3-AC17BF02B426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4BC4CC88-D56A-41D5-826B-008CF55A95AE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4" name="フリーフォーム: 図形 1223">
                <a:extLst>
                  <a:ext uri="{FF2B5EF4-FFF2-40B4-BE49-F238E27FC236}">
                    <a16:creationId xmlns:a16="http://schemas.microsoft.com/office/drawing/2014/main" id="{96A1A6E0-9C0D-4514-9FD6-404FB4B37856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5" name="四角形: 角を丸くする 1224">
                <a:extLst>
                  <a:ext uri="{FF2B5EF4-FFF2-40B4-BE49-F238E27FC236}">
                    <a16:creationId xmlns:a16="http://schemas.microsoft.com/office/drawing/2014/main" id="{E0EF5188-0F02-4760-956B-A20373E27B05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四角形: 角を丸くする 1225">
                <a:extLst>
                  <a:ext uri="{FF2B5EF4-FFF2-40B4-BE49-F238E27FC236}">
                    <a16:creationId xmlns:a16="http://schemas.microsoft.com/office/drawing/2014/main" id="{CC34EC52-DF6A-49F7-A1AC-528FCADDDCE2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6DECEEAE-F301-4692-A66C-0B79BD6FCA5E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2D8E670A-247A-4B2E-B3BD-331B7DD7B7C5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9" name="グループ化 1228">
                <a:extLst>
                  <a:ext uri="{FF2B5EF4-FFF2-40B4-BE49-F238E27FC236}">
                    <a16:creationId xmlns:a16="http://schemas.microsoft.com/office/drawing/2014/main" id="{7DA5F432-0FCE-40FF-8675-EE9E57B92CE7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268" name="四角形: 角を丸くする 1267">
                  <a:extLst>
                    <a:ext uri="{FF2B5EF4-FFF2-40B4-BE49-F238E27FC236}">
                      <a16:creationId xmlns:a16="http://schemas.microsoft.com/office/drawing/2014/main" id="{92992A5C-03AA-4226-8796-F199D050034F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69" name="グループ化 1268">
                  <a:extLst>
                    <a:ext uri="{FF2B5EF4-FFF2-40B4-BE49-F238E27FC236}">
                      <a16:creationId xmlns:a16="http://schemas.microsoft.com/office/drawing/2014/main" id="{E952F6F5-3D46-4911-BAE9-9293498C5614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270" name="フリーフォーム: 図形 1269">
                    <a:extLst>
                      <a:ext uri="{FF2B5EF4-FFF2-40B4-BE49-F238E27FC236}">
                        <a16:creationId xmlns:a16="http://schemas.microsoft.com/office/drawing/2014/main" id="{4D22D406-CC15-4C32-AE7A-CAF45E26E920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1" name="フリーフォーム: 図形 1270">
                    <a:extLst>
                      <a:ext uri="{FF2B5EF4-FFF2-40B4-BE49-F238E27FC236}">
                        <a16:creationId xmlns:a16="http://schemas.microsoft.com/office/drawing/2014/main" id="{B06D03C0-0A47-4788-9EDB-B90F647A3F9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2" name="フリーフォーム: 図形 1271">
                    <a:extLst>
                      <a:ext uri="{FF2B5EF4-FFF2-40B4-BE49-F238E27FC236}">
                        <a16:creationId xmlns:a16="http://schemas.microsoft.com/office/drawing/2014/main" id="{6DA7D7E5-8552-4301-B099-1C06EB36A0F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73" name="フリーフォーム: 図形 1272">
                    <a:extLst>
                      <a:ext uri="{FF2B5EF4-FFF2-40B4-BE49-F238E27FC236}">
                        <a16:creationId xmlns:a16="http://schemas.microsoft.com/office/drawing/2014/main" id="{27C0D0C1-BC4C-4BD0-AB4B-9ADF6ABA8D55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230" name="台形 1229">
                <a:extLst>
                  <a:ext uri="{FF2B5EF4-FFF2-40B4-BE49-F238E27FC236}">
                    <a16:creationId xmlns:a16="http://schemas.microsoft.com/office/drawing/2014/main" id="{8CF23F6C-8354-415B-A699-1A7DD50D5783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台形 1230">
                <a:extLst>
                  <a:ext uri="{FF2B5EF4-FFF2-40B4-BE49-F238E27FC236}">
                    <a16:creationId xmlns:a16="http://schemas.microsoft.com/office/drawing/2014/main" id="{D9411415-D091-44F2-98E6-DA6F0499969B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231">
                <a:extLst>
                  <a:ext uri="{FF2B5EF4-FFF2-40B4-BE49-F238E27FC236}">
                    <a16:creationId xmlns:a16="http://schemas.microsoft.com/office/drawing/2014/main" id="{33B91C32-F702-4267-8B49-1AC64E490724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フリーフォーム: 図形 1232">
                <a:extLst>
                  <a:ext uri="{FF2B5EF4-FFF2-40B4-BE49-F238E27FC236}">
                    <a16:creationId xmlns:a16="http://schemas.microsoft.com/office/drawing/2014/main" id="{CA73A4F4-527B-40E1-8770-D4664E87F4DB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フリーフォーム: 図形 1233">
                <a:extLst>
                  <a:ext uri="{FF2B5EF4-FFF2-40B4-BE49-F238E27FC236}">
                    <a16:creationId xmlns:a16="http://schemas.microsoft.com/office/drawing/2014/main" id="{E5E4BA7D-F4C0-4E39-857C-622C934CE153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フリーフォーム: 図形 1234">
                <a:extLst>
                  <a:ext uri="{FF2B5EF4-FFF2-40B4-BE49-F238E27FC236}">
                    <a16:creationId xmlns:a16="http://schemas.microsoft.com/office/drawing/2014/main" id="{CBEBDB5A-C389-4D71-9702-6E26EAFDFCA5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6F0ED3DF-F4CE-4FBC-B92F-AD0C143EDB37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楕円 1236">
                <a:extLst>
                  <a:ext uri="{FF2B5EF4-FFF2-40B4-BE49-F238E27FC236}">
                    <a16:creationId xmlns:a16="http://schemas.microsoft.com/office/drawing/2014/main" id="{507DBAB1-4B77-4D9B-9103-38724C7CA63A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8" name="四角形: 角を丸くする 1237">
                <a:extLst>
                  <a:ext uri="{FF2B5EF4-FFF2-40B4-BE49-F238E27FC236}">
                    <a16:creationId xmlns:a16="http://schemas.microsoft.com/office/drawing/2014/main" id="{BC4992F7-83DF-4B4E-8535-3721D301CFA7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四角形: 角を丸くする 1238">
                <a:extLst>
                  <a:ext uri="{FF2B5EF4-FFF2-40B4-BE49-F238E27FC236}">
                    <a16:creationId xmlns:a16="http://schemas.microsoft.com/office/drawing/2014/main" id="{81F14BA6-BDA6-4006-A564-9A7B0E73633E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四角形: 角を丸くする 1239">
                <a:extLst>
                  <a:ext uri="{FF2B5EF4-FFF2-40B4-BE49-F238E27FC236}">
                    <a16:creationId xmlns:a16="http://schemas.microsoft.com/office/drawing/2014/main" id="{02F6D5BD-6BD9-47A7-BA8A-6A6A6AC6ADC0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41" name="グループ化 1240">
                <a:extLst>
                  <a:ext uri="{FF2B5EF4-FFF2-40B4-BE49-F238E27FC236}">
                    <a16:creationId xmlns:a16="http://schemas.microsoft.com/office/drawing/2014/main" id="{9E51B95E-0DAE-4B1A-B901-12BFC72451A6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264" name="フリーフォーム: 図形 1263">
                  <a:extLst>
                    <a:ext uri="{FF2B5EF4-FFF2-40B4-BE49-F238E27FC236}">
                      <a16:creationId xmlns:a16="http://schemas.microsoft.com/office/drawing/2014/main" id="{B633CDB9-C5A1-4FB7-B7DD-87BCFFB454C3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5" name="フリーフォーム: 図形 1264">
                  <a:extLst>
                    <a:ext uri="{FF2B5EF4-FFF2-40B4-BE49-F238E27FC236}">
                      <a16:creationId xmlns:a16="http://schemas.microsoft.com/office/drawing/2014/main" id="{58457BC6-84D9-426C-AC9D-CAACE87F8C87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6" name="フリーフォーム: 図形 1265">
                  <a:extLst>
                    <a:ext uri="{FF2B5EF4-FFF2-40B4-BE49-F238E27FC236}">
                      <a16:creationId xmlns:a16="http://schemas.microsoft.com/office/drawing/2014/main" id="{38EF9446-EAEA-4CF7-B5BA-093AD52FAD84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7" name="フリーフォーム: 図形 1266">
                  <a:extLst>
                    <a:ext uri="{FF2B5EF4-FFF2-40B4-BE49-F238E27FC236}">
                      <a16:creationId xmlns:a16="http://schemas.microsoft.com/office/drawing/2014/main" id="{53FE4929-D865-4EB2-8212-E6F5B3759110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42" name="グループ化 1241">
                <a:extLst>
                  <a:ext uri="{FF2B5EF4-FFF2-40B4-BE49-F238E27FC236}">
                    <a16:creationId xmlns:a16="http://schemas.microsoft.com/office/drawing/2014/main" id="{5B3FD1F4-9DC7-4CAE-8A81-896752709FC2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255" name="四角形: 角を丸くする 1254">
                  <a:extLst>
                    <a:ext uri="{FF2B5EF4-FFF2-40B4-BE49-F238E27FC236}">
                      <a16:creationId xmlns:a16="http://schemas.microsoft.com/office/drawing/2014/main" id="{7CD2C1A6-AF41-4567-A28A-777EBC79B51A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6" name="四角形: 上の 2 つの角を丸める 1255">
                  <a:extLst>
                    <a:ext uri="{FF2B5EF4-FFF2-40B4-BE49-F238E27FC236}">
                      <a16:creationId xmlns:a16="http://schemas.microsoft.com/office/drawing/2014/main" id="{DB4E8F5E-57C8-4EF7-9735-994E57832285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E8BFA8CE-78D0-46A4-A5F4-5470546D8B9B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四角形: 角を丸くする 1257">
                  <a:extLst>
                    <a:ext uri="{FF2B5EF4-FFF2-40B4-BE49-F238E27FC236}">
                      <a16:creationId xmlns:a16="http://schemas.microsoft.com/office/drawing/2014/main" id="{C37E38F4-8429-47C8-8C5A-1D9407F92315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9" name="四角形: 上の 2 つの角を丸める 1258">
                  <a:extLst>
                    <a:ext uri="{FF2B5EF4-FFF2-40B4-BE49-F238E27FC236}">
                      <a16:creationId xmlns:a16="http://schemas.microsoft.com/office/drawing/2014/main" id="{E57759CA-0A75-4415-9200-B5554C796302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楕円 1259">
                  <a:extLst>
                    <a:ext uri="{FF2B5EF4-FFF2-40B4-BE49-F238E27FC236}">
                      <a16:creationId xmlns:a16="http://schemas.microsoft.com/office/drawing/2014/main" id="{6BE14256-8DA2-44C8-B35E-8D96E561200F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D27D3B6A-3C87-461D-9BB0-1CF97F53FF55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6A3936AA-830E-4762-8CC4-169F17FD61C8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フリーフォーム: 図形 1262">
                  <a:extLst>
                    <a:ext uri="{FF2B5EF4-FFF2-40B4-BE49-F238E27FC236}">
                      <a16:creationId xmlns:a16="http://schemas.microsoft.com/office/drawing/2014/main" id="{5893B3C2-4545-44E5-ACDD-CBEB6BFA2043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2CD94A1E-FAA8-4134-B60D-621E1E575AA0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楕円 1243">
                <a:extLst>
                  <a:ext uri="{FF2B5EF4-FFF2-40B4-BE49-F238E27FC236}">
                    <a16:creationId xmlns:a16="http://schemas.microsoft.com/office/drawing/2014/main" id="{D209F3DE-67B9-4BFA-AC06-F95F11EFC498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楕円 1244">
                <a:extLst>
                  <a:ext uri="{FF2B5EF4-FFF2-40B4-BE49-F238E27FC236}">
                    <a16:creationId xmlns:a16="http://schemas.microsoft.com/office/drawing/2014/main" id="{9F0C7ED6-FE9E-4ADA-8D0D-A5DC020B3548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245">
                <a:extLst>
                  <a:ext uri="{FF2B5EF4-FFF2-40B4-BE49-F238E27FC236}">
                    <a16:creationId xmlns:a16="http://schemas.microsoft.com/office/drawing/2014/main" id="{922E8250-7B23-4126-A7EA-BE2A3702DA4B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246">
                <a:extLst>
                  <a:ext uri="{FF2B5EF4-FFF2-40B4-BE49-F238E27FC236}">
                    <a16:creationId xmlns:a16="http://schemas.microsoft.com/office/drawing/2014/main" id="{358CDE79-0D1B-48AA-B3C5-E804B808637B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5756D185-7216-4429-A9B1-3EB827F0B957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四角形: 角を丸くする 1248">
                <a:extLst>
                  <a:ext uri="{FF2B5EF4-FFF2-40B4-BE49-F238E27FC236}">
                    <a16:creationId xmlns:a16="http://schemas.microsoft.com/office/drawing/2014/main" id="{630E9BE6-82F0-4AB4-9521-5B35FB92C081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0" name="四角形: 角を丸くする 1249">
                <a:extLst>
                  <a:ext uri="{FF2B5EF4-FFF2-40B4-BE49-F238E27FC236}">
                    <a16:creationId xmlns:a16="http://schemas.microsoft.com/office/drawing/2014/main" id="{E807D711-8AB6-44C2-B2CF-780AB1EB77CD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1" name="楕円 1250">
                <a:extLst>
                  <a:ext uri="{FF2B5EF4-FFF2-40B4-BE49-F238E27FC236}">
                    <a16:creationId xmlns:a16="http://schemas.microsoft.com/office/drawing/2014/main" id="{5DF8899C-333C-4CC7-9263-17E8D4583D90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2" name="楕円 1251">
                <a:extLst>
                  <a:ext uri="{FF2B5EF4-FFF2-40B4-BE49-F238E27FC236}">
                    <a16:creationId xmlns:a16="http://schemas.microsoft.com/office/drawing/2014/main" id="{8588878B-9B55-4048-8943-AB8C636F1EE1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楕円 1252">
                <a:extLst>
                  <a:ext uri="{FF2B5EF4-FFF2-40B4-BE49-F238E27FC236}">
                    <a16:creationId xmlns:a16="http://schemas.microsoft.com/office/drawing/2014/main" id="{B455D608-D317-4D41-B934-1609454B552A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楕円 1253">
                <a:extLst>
                  <a:ext uri="{FF2B5EF4-FFF2-40B4-BE49-F238E27FC236}">
                    <a16:creationId xmlns:a16="http://schemas.microsoft.com/office/drawing/2014/main" id="{6A609BCD-1957-4185-BC64-1CD3B4920C20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7876A8DB-BD9C-4BF4-B8F2-A37F125F0194}"/>
                </a:ext>
              </a:extLst>
            </p:cNvPr>
            <p:cNvGrpSpPr/>
            <p:nvPr/>
          </p:nvGrpSpPr>
          <p:grpSpPr>
            <a:xfrm>
              <a:off x="1037336" y="5704770"/>
              <a:ext cx="1057255" cy="86196"/>
              <a:chOff x="1735438" y="5691115"/>
              <a:chExt cx="2958295" cy="352036"/>
            </a:xfrm>
          </p:grpSpPr>
          <p:sp>
            <p:nvSpPr>
              <p:cNvPr id="1196" name="四角形: 上の 2 つの角を丸める 1195">
                <a:extLst>
                  <a:ext uri="{FF2B5EF4-FFF2-40B4-BE49-F238E27FC236}">
                    <a16:creationId xmlns:a16="http://schemas.microsoft.com/office/drawing/2014/main" id="{031D76C7-0D3C-40DB-A5E6-D5997FF78C09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7" name="グループ化 1196">
                <a:extLst>
                  <a:ext uri="{FF2B5EF4-FFF2-40B4-BE49-F238E27FC236}">
                    <a16:creationId xmlns:a16="http://schemas.microsoft.com/office/drawing/2014/main" id="{C48F5279-5D35-4573-890F-EDAE3A9903C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210" name="四角形: 上の 2 つの角を丸める 1209">
                  <a:extLst>
                    <a:ext uri="{FF2B5EF4-FFF2-40B4-BE49-F238E27FC236}">
                      <a16:creationId xmlns:a16="http://schemas.microsoft.com/office/drawing/2014/main" id="{456D5E5D-F080-4FFC-845D-5B16A6590A60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四角形: 上の 2 つの角を丸める 1210">
                  <a:extLst>
                    <a:ext uri="{FF2B5EF4-FFF2-40B4-BE49-F238E27FC236}">
                      <a16:creationId xmlns:a16="http://schemas.microsoft.com/office/drawing/2014/main" id="{26448748-45E1-4A1A-8BC3-5E94073E1EE5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8" name="グループ化 1197">
                <a:extLst>
                  <a:ext uri="{FF2B5EF4-FFF2-40B4-BE49-F238E27FC236}">
                    <a16:creationId xmlns:a16="http://schemas.microsoft.com/office/drawing/2014/main" id="{FCD2C5BD-6E46-4F11-9645-D1F7A7F7F886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208" name="四角形: 上の 2 つの角を丸める 1207">
                  <a:extLst>
                    <a:ext uri="{FF2B5EF4-FFF2-40B4-BE49-F238E27FC236}">
                      <a16:creationId xmlns:a16="http://schemas.microsoft.com/office/drawing/2014/main" id="{BBED40B4-BE3E-40B0-B1F9-3E3626017CF3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四角形: 上の 2 つの角を丸める 1208">
                  <a:extLst>
                    <a:ext uri="{FF2B5EF4-FFF2-40B4-BE49-F238E27FC236}">
                      <a16:creationId xmlns:a16="http://schemas.microsoft.com/office/drawing/2014/main" id="{A8DB0C45-54D8-47CE-B0E0-FB892B0E722E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9" name="グループ化 1198">
                <a:extLst>
                  <a:ext uri="{FF2B5EF4-FFF2-40B4-BE49-F238E27FC236}">
                    <a16:creationId xmlns:a16="http://schemas.microsoft.com/office/drawing/2014/main" id="{0A60F246-FA8D-412E-822D-714E9C4448EF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206" name="四角形: 上の 2 つの角を丸める 1205">
                  <a:extLst>
                    <a:ext uri="{FF2B5EF4-FFF2-40B4-BE49-F238E27FC236}">
                      <a16:creationId xmlns:a16="http://schemas.microsoft.com/office/drawing/2014/main" id="{63ADC22F-CAC7-4919-8BC5-866A4C403265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7" name="四角形: 上の 2 つの角を丸める 1206">
                  <a:extLst>
                    <a:ext uri="{FF2B5EF4-FFF2-40B4-BE49-F238E27FC236}">
                      <a16:creationId xmlns:a16="http://schemas.microsoft.com/office/drawing/2014/main" id="{876C1158-F80B-410F-B6BA-145ABA263065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0" name="グループ化 1199">
                <a:extLst>
                  <a:ext uri="{FF2B5EF4-FFF2-40B4-BE49-F238E27FC236}">
                    <a16:creationId xmlns:a16="http://schemas.microsoft.com/office/drawing/2014/main" id="{F52A92CE-E976-4684-B5AC-393F6BB7F680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32B65BF8-775E-4DEA-87D5-8D08CD940DC9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5" name="四角形: 上の 2 つの角を丸める 1204">
                  <a:extLst>
                    <a:ext uri="{FF2B5EF4-FFF2-40B4-BE49-F238E27FC236}">
                      <a16:creationId xmlns:a16="http://schemas.microsoft.com/office/drawing/2014/main" id="{9A7BB91E-E7CD-4FC0-B652-ED157FA8BA2A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0BAE0608-838C-4396-AA53-1CDC6F3C80DC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202" name="四角形: 上の 2 つの角を丸める 1201">
                  <a:extLst>
                    <a:ext uri="{FF2B5EF4-FFF2-40B4-BE49-F238E27FC236}">
                      <a16:creationId xmlns:a16="http://schemas.microsoft.com/office/drawing/2014/main" id="{E3B2F9FB-721A-4075-913F-C8C82DC5568D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3" name="四角形: 上の 2 つの角を丸める 1202">
                  <a:extLst>
                    <a:ext uri="{FF2B5EF4-FFF2-40B4-BE49-F238E27FC236}">
                      <a16:creationId xmlns:a16="http://schemas.microsoft.com/office/drawing/2014/main" id="{ED64A59D-79CA-4684-B24E-74863CB98E5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65" name="グループ化 1164">
              <a:extLst>
                <a:ext uri="{FF2B5EF4-FFF2-40B4-BE49-F238E27FC236}">
                  <a16:creationId xmlns:a16="http://schemas.microsoft.com/office/drawing/2014/main" id="{1ADA5B97-5EEC-461B-B2FB-AA4254A0D43E}"/>
                </a:ext>
              </a:extLst>
            </p:cNvPr>
            <p:cNvGrpSpPr/>
            <p:nvPr/>
          </p:nvGrpSpPr>
          <p:grpSpPr>
            <a:xfrm>
              <a:off x="2106889" y="5704770"/>
              <a:ext cx="1057255" cy="86196"/>
              <a:chOff x="1735438" y="5691115"/>
              <a:chExt cx="2958295" cy="352036"/>
            </a:xfrm>
          </p:grpSpPr>
          <p:sp>
            <p:nvSpPr>
              <p:cNvPr id="1180" name="四角形: 上の 2 つの角を丸める 1179">
                <a:extLst>
                  <a:ext uri="{FF2B5EF4-FFF2-40B4-BE49-F238E27FC236}">
                    <a16:creationId xmlns:a16="http://schemas.microsoft.com/office/drawing/2014/main" id="{C58A4355-C3C3-4A7D-8186-1E5458A22F5A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1DC24AAE-A183-4EFB-98CA-238F3DC4BE1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94" name="四角形: 上の 2 つの角を丸める 1193">
                  <a:extLst>
                    <a:ext uri="{FF2B5EF4-FFF2-40B4-BE49-F238E27FC236}">
                      <a16:creationId xmlns:a16="http://schemas.microsoft.com/office/drawing/2014/main" id="{27222BDA-64E1-4645-BBDF-99D054D75143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5" name="四角形: 上の 2 つの角を丸める 1194">
                  <a:extLst>
                    <a:ext uri="{FF2B5EF4-FFF2-40B4-BE49-F238E27FC236}">
                      <a16:creationId xmlns:a16="http://schemas.microsoft.com/office/drawing/2014/main" id="{83FBF06A-3BA8-48A1-AB0F-FEED15939E2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2" name="グループ化 1181">
                <a:extLst>
                  <a:ext uri="{FF2B5EF4-FFF2-40B4-BE49-F238E27FC236}">
                    <a16:creationId xmlns:a16="http://schemas.microsoft.com/office/drawing/2014/main" id="{59935BD2-B042-44B1-BD46-94CD3514141B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92" name="四角形: 上の 2 つの角を丸める 1191">
                  <a:extLst>
                    <a:ext uri="{FF2B5EF4-FFF2-40B4-BE49-F238E27FC236}">
                      <a16:creationId xmlns:a16="http://schemas.microsoft.com/office/drawing/2014/main" id="{BFF4BC02-C166-4AE8-887C-AFA338F539C0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四角形: 上の 2 つの角を丸める 1192">
                  <a:extLst>
                    <a:ext uri="{FF2B5EF4-FFF2-40B4-BE49-F238E27FC236}">
                      <a16:creationId xmlns:a16="http://schemas.microsoft.com/office/drawing/2014/main" id="{AE9093BE-5963-4401-9292-38740F385A44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91F6A16F-398C-4C92-A270-C8C3CF568884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90" name="四角形: 上の 2 つの角を丸める 1189">
                  <a:extLst>
                    <a:ext uri="{FF2B5EF4-FFF2-40B4-BE49-F238E27FC236}">
                      <a16:creationId xmlns:a16="http://schemas.microsoft.com/office/drawing/2014/main" id="{4D6E0F41-45E8-4F80-8C36-C5A86A408796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1" name="四角形: 上の 2 つの角を丸める 1190">
                  <a:extLst>
                    <a:ext uri="{FF2B5EF4-FFF2-40B4-BE49-F238E27FC236}">
                      <a16:creationId xmlns:a16="http://schemas.microsoft.com/office/drawing/2014/main" id="{233543F7-C3F4-4A20-ADA8-FC0E7263B9EF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A5BEAD28-9FFE-4B2F-8DE2-1E0315AEEFA0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88" name="四角形: 上の 2 つの角を丸める 1187">
                  <a:extLst>
                    <a:ext uri="{FF2B5EF4-FFF2-40B4-BE49-F238E27FC236}">
                      <a16:creationId xmlns:a16="http://schemas.microsoft.com/office/drawing/2014/main" id="{16C058F0-3440-4B78-981D-8C02DEBFDCA2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9" name="四角形: 上の 2 つの角を丸める 1188">
                  <a:extLst>
                    <a:ext uri="{FF2B5EF4-FFF2-40B4-BE49-F238E27FC236}">
                      <a16:creationId xmlns:a16="http://schemas.microsoft.com/office/drawing/2014/main" id="{02125E81-17E6-4A77-8F0D-9DEC67032146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5" name="グループ化 1184">
                <a:extLst>
                  <a:ext uri="{FF2B5EF4-FFF2-40B4-BE49-F238E27FC236}">
                    <a16:creationId xmlns:a16="http://schemas.microsoft.com/office/drawing/2014/main" id="{9DC01A06-AAAD-4157-B117-AAB05B13C808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86" name="四角形: 上の 2 つの角を丸める 1185">
                  <a:extLst>
                    <a:ext uri="{FF2B5EF4-FFF2-40B4-BE49-F238E27FC236}">
                      <a16:creationId xmlns:a16="http://schemas.microsoft.com/office/drawing/2014/main" id="{B986B637-B10D-442C-A8CC-8A0256BD1842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7" name="四角形: 上の 2 つの角を丸める 1186">
                  <a:extLst>
                    <a:ext uri="{FF2B5EF4-FFF2-40B4-BE49-F238E27FC236}">
                      <a16:creationId xmlns:a16="http://schemas.microsoft.com/office/drawing/2014/main" id="{6B8602EE-C16C-4760-B2A6-789EF5FE4F2A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36" name="グループ化 1835">
              <a:extLst>
                <a:ext uri="{FF2B5EF4-FFF2-40B4-BE49-F238E27FC236}">
                  <a16:creationId xmlns:a16="http://schemas.microsoft.com/office/drawing/2014/main" id="{4384F52F-D9D6-40EB-B8EF-307092B95E75}"/>
                </a:ext>
              </a:extLst>
            </p:cNvPr>
            <p:cNvGrpSpPr/>
            <p:nvPr/>
          </p:nvGrpSpPr>
          <p:grpSpPr>
            <a:xfrm>
              <a:off x="1912811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837" name="グループ化 1836">
                <a:extLst>
                  <a:ext uri="{FF2B5EF4-FFF2-40B4-BE49-F238E27FC236}">
                    <a16:creationId xmlns:a16="http://schemas.microsoft.com/office/drawing/2014/main" id="{61EA2C43-CFC9-4827-9BD8-02B816D3BC42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841" name="グループ化 1840">
                  <a:extLst>
                    <a:ext uri="{FF2B5EF4-FFF2-40B4-BE49-F238E27FC236}">
                      <a16:creationId xmlns:a16="http://schemas.microsoft.com/office/drawing/2014/main" id="{FAA623EA-8E2A-4DA8-B73E-931C35F251D3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848" name="正方形/長方形 1847">
                    <a:extLst>
                      <a:ext uri="{FF2B5EF4-FFF2-40B4-BE49-F238E27FC236}">
                        <a16:creationId xmlns:a16="http://schemas.microsoft.com/office/drawing/2014/main" id="{9ADBF841-1CCC-4935-BB92-CE13D109B3D2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9" name="正方形/長方形 1848">
                    <a:extLst>
                      <a:ext uri="{FF2B5EF4-FFF2-40B4-BE49-F238E27FC236}">
                        <a16:creationId xmlns:a16="http://schemas.microsoft.com/office/drawing/2014/main" id="{DAA7072D-F726-4939-8017-23BB07075C6B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2" name="グループ化 1841">
                  <a:extLst>
                    <a:ext uri="{FF2B5EF4-FFF2-40B4-BE49-F238E27FC236}">
                      <a16:creationId xmlns:a16="http://schemas.microsoft.com/office/drawing/2014/main" id="{1E6D8835-2735-4EBD-873D-4CBA5522B844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846" name="正方形/長方形 1845">
                    <a:extLst>
                      <a:ext uri="{FF2B5EF4-FFF2-40B4-BE49-F238E27FC236}">
                        <a16:creationId xmlns:a16="http://schemas.microsoft.com/office/drawing/2014/main" id="{8F810228-87D8-412C-8A04-A367406C57FF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7" name="正方形/長方形 1846">
                    <a:extLst>
                      <a:ext uri="{FF2B5EF4-FFF2-40B4-BE49-F238E27FC236}">
                        <a16:creationId xmlns:a16="http://schemas.microsoft.com/office/drawing/2014/main" id="{3DFB5699-AE23-4F43-B0FF-F5ED6829B5D6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43" name="グループ化 1842">
                  <a:extLst>
                    <a:ext uri="{FF2B5EF4-FFF2-40B4-BE49-F238E27FC236}">
                      <a16:creationId xmlns:a16="http://schemas.microsoft.com/office/drawing/2014/main" id="{8D8C951A-18C4-4A95-BF19-264B8E43536C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844" name="正方形/長方形 1843">
                    <a:extLst>
                      <a:ext uri="{FF2B5EF4-FFF2-40B4-BE49-F238E27FC236}">
                        <a16:creationId xmlns:a16="http://schemas.microsoft.com/office/drawing/2014/main" id="{44CD5FC4-732C-488F-951B-8395A2BED9A3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45" name="正方形/長方形 1844">
                    <a:extLst>
                      <a:ext uri="{FF2B5EF4-FFF2-40B4-BE49-F238E27FC236}">
                        <a16:creationId xmlns:a16="http://schemas.microsoft.com/office/drawing/2014/main" id="{2BA64CCF-590B-4753-A5EF-667CA439B325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38" name="グループ化 1837">
                <a:extLst>
                  <a:ext uri="{FF2B5EF4-FFF2-40B4-BE49-F238E27FC236}">
                    <a16:creationId xmlns:a16="http://schemas.microsoft.com/office/drawing/2014/main" id="{7CD26485-5779-47E1-A2DF-C1F9C07828DA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839" name="フリーフォーム: 図形 1838">
                  <a:extLst>
                    <a:ext uri="{FF2B5EF4-FFF2-40B4-BE49-F238E27FC236}">
                      <a16:creationId xmlns:a16="http://schemas.microsoft.com/office/drawing/2014/main" id="{540310E5-9B96-4927-9764-563ED354F52C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8F47E13F-8058-4A31-95CB-4745E085B4BA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850" name="四角形: 上の 2 つの角を丸める 1849">
              <a:extLst>
                <a:ext uri="{FF2B5EF4-FFF2-40B4-BE49-F238E27FC236}">
                  <a16:creationId xmlns:a16="http://schemas.microsoft.com/office/drawing/2014/main" id="{36896F75-768E-44DB-8031-29F0CA33C59E}"/>
                </a:ext>
              </a:extLst>
            </p:cNvPr>
            <p:cNvSpPr/>
            <p:nvPr/>
          </p:nvSpPr>
          <p:spPr>
            <a:xfrm>
              <a:off x="71120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4" name="グループ化 1853">
            <a:extLst>
              <a:ext uri="{FF2B5EF4-FFF2-40B4-BE49-F238E27FC236}">
                <a16:creationId xmlns:a16="http://schemas.microsoft.com/office/drawing/2014/main" id="{02E72DF8-A935-4C56-ABA5-24CE92FBF32F}"/>
              </a:ext>
            </a:extLst>
          </p:cNvPr>
          <p:cNvGrpSpPr/>
          <p:nvPr/>
        </p:nvGrpSpPr>
        <p:grpSpPr>
          <a:xfrm>
            <a:off x="3608438" y="4264043"/>
            <a:ext cx="2773073" cy="1644443"/>
            <a:chOff x="3608438" y="4554036"/>
            <a:chExt cx="2773073" cy="1644443"/>
          </a:xfrm>
        </p:grpSpPr>
        <p:grpSp>
          <p:nvGrpSpPr>
            <p:cNvPr id="1577" name="グループ化 1576">
              <a:extLst>
                <a:ext uri="{FF2B5EF4-FFF2-40B4-BE49-F238E27FC236}">
                  <a16:creationId xmlns:a16="http://schemas.microsoft.com/office/drawing/2014/main" id="{B08724AC-E4A2-4B54-909B-E302722FA3C6}"/>
                </a:ext>
              </a:extLst>
            </p:cNvPr>
            <p:cNvGrpSpPr/>
            <p:nvPr/>
          </p:nvGrpSpPr>
          <p:grpSpPr>
            <a:xfrm>
              <a:off x="3815105" y="4554036"/>
              <a:ext cx="2327073" cy="1361064"/>
              <a:chOff x="1271113" y="3112280"/>
              <a:chExt cx="6113656" cy="2625712"/>
            </a:xfrm>
          </p:grpSpPr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33EFF223-B0BF-45F6-8746-F2BAADC51813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690F4803-ABEC-4D5C-930C-9933BA9D7841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BDDB76B9-31FE-4F3C-9753-93C9992CCDCA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73CB045B-13BB-4E4A-B407-F8C138A44B8E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A08F6048-9551-4D21-896A-B3DA78CC03EC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6CC612B2-A031-45CD-B3D5-DCD519F967E0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3A25663F-9BC9-40FD-AFC0-D0181B996A58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D85C996D-AF67-433D-95C9-9B10DE9C2845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8" name="グループ化 1577">
              <a:extLst>
                <a:ext uri="{FF2B5EF4-FFF2-40B4-BE49-F238E27FC236}">
                  <a16:creationId xmlns:a16="http://schemas.microsoft.com/office/drawing/2014/main" id="{F1B9C224-5B65-403B-B550-9942564F1B8A}"/>
                </a:ext>
              </a:extLst>
            </p:cNvPr>
            <p:cNvGrpSpPr/>
            <p:nvPr/>
          </p:nvGrpSpPr>
          <p:grpSpPr>
            <a:xfrm>
              <a:off x="5810323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817" name="グループ化 1816">
                <a:extLst>
                  <a:ext uri="{FF2B5EF4-FFF2-40B4-BE49-F238E27FC236}">
                    <a16:creationId xmlns:a16="http://schemas.microsoft.com/office/drawing/2014/main" id="{499CF04B-4455-4314-AEA7-E391D333CD83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819" name="正方形/長方形 1818">
                  <a:extLst>
                    <a:ext uri="{FF2B5EF4-FFF2-40B4-BE49-F238E27FC236}">
                      <a16:creationId xmlns:a16="http://schemas.microsoft.com/office/drawing/2014/main" id="{4BD3DF84-37D4-425E-B3D1-D8DE96BDE0D3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0" name="四角形: 上の 2 つの角を丸める 1819">
                  <a:extLst>
                    <a:ext uri="{FF2B5EF4-FFF2-40B4-BE49-F238E27FC236}">
                      <a16:creationId xmlns:a16="http://schemas.microsoft.com/office/drawing/2014/main" id="{B4F063E3-7753-4684-8D14-BB089B21A70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1" name="楕円 1049">
                  <a:extLst>
                    <a:ext uri="{FF2B5EF4-FFF2-40B4-BE49-F238E27FC236}">
                      <a16:creationId xmlns:a16="http://schemas.microsoft.com/office/drawing/2014/main" id="{86ABB6FB-B493-47B6-B01F-63634A78F0A2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2" name="フリーフォーム: 図形 1821">
                  <a:extLst>
                    <a:ext uri="{FF2B5EF4-FFF2-40B4-BE49-F238E27FC236}">
                      <a16:creationId xmlns:a16="http://schemas.microsoft.com/office/drawing/2014/main" id="{61595BB2-720D-4BF7-88F7-8686F51342D7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3" name="四角形: 上の 2 つの角を丸める 1822">
                  <a:extLst>
                    <a:ext uri="{FF2B5EF4-FFF2-40B4-BE49-F238E27FC236}">
                      <a16:creationId xmlns:a16="http://schemas.microsoft.com/office/drawing/2014/main" id="{2D0EAE50-258A-4475-A3A9-E96C672F1C49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4" name="四角形: 上の 2 つの角を丸める 1823">
                  <a:extLst>
                    <a:ext uri="{FF2B5EF4-FFF2-40B4-BE49-F238E27FC236}">
                      <a16:creationId xmlns:a16="http://schemas.microsoft.com/office/drawing/2014/main" id="{3B64FCF3-1373-4914-9CE1-849F7AD92A24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5" name="四角形: 上の 2 つの角を丸める 1824">
                  <a:extLst>
                    <a:ext uri="{FF2B5EF4-FFF2-40B4-BE49-F238E27FC236}">
                      <a16:creationId xmlns:a16="http://schemas.microsoft.com/office/drawing/2014/main" id="{BD6F755D-6792-45BF-A861-C32112D6E228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6" name="四角形: 上の 2 つの角を丸める 1825">
                  <a:extLst>
                    <a:ext uri="{FF2B5EF4-FFF2-40B4-BE49-F238E27FC236}">
                      <a16:creationId xmlns:a16="http://schemas.microsoft.com/office/drawing/2014/main" id="{AEC4AC5F-A84A-4FB8-A839-1DE2B141C2E4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18" name="四角形: 上の 2 つの角を丸める 1817">
                <a:extLst>
                  <a:ext uri="{FF2B5EF4-FFF2-40B4-BE49-F238E27FC236}">
                    <a16:creationId xmlns:a16="http://schemas.microsoft.com/office/drawing/2014/main" id="{364948DD-AB76-48E7-A2DE-A234A46DD93E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79" name="グループ化 1578">
              <a:extLst>
                <a:ext uri="{FF2B5EF4-FFF2-40B4-BE49-F238E27FC236}">
                  <a16:creationId xmlns:a16="http://schemas.microsoft.com/office/drawing/2014/main" id="{E612C1FC-31AD-4868-8881-1C2DE04E5B1B}"/>
                </a:ext>
              </a:extLst>
            </p:cNvPr>
            <p:cNvGrpSpPr/>
            <p:nvPr/>
          </p:nvGrpSpPr>
          <p:grpSpPr>
            <a:xfrm>
              <a:off x="3608438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807" name="グループ化 1806">
                <a:extLst>
                  <a:ext uri="{FF2B5EF4-FFF2-40B4-BE49-F238E27FC236}">
                    <a16:creationId xmlns:a16="http://schemas.microsoft.com/office/drawing/2014/main" id="{8BBAE3F1-7CFD-4250-A6EE-6FFA9377E31A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809" name="正方形/長方形 1808">
                  <a:extLst>
                    <a:ext uri="{FF2B5EF4-FFF2-40B4-BE49-F238E27FC236}">
                      <a16:creationId xmlns:a16="http://schemas.microsoft.com/office/drawing/2014/main" id="{5798B511-C84B-4509-B5DD-C5A05D4CB000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0" name="四角形: 上の 2 つの角を丸める 1809">
                  <a:extLst>
                    <a:ext uri="{FF2B5EF4-FFF2-40B4-BE49-F238E27FC236}">
                      <a16:creationId xmlns:a16="http://schemas.microsoft.com/office/drawing/2014/main" id="{A2C67878-B826-4A33-A801-D75113879609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1" name="楕円 1049">
                  <a:extLst>
                    <a:ext uri="{FF2B5EF4-FFF2-40B4-BE49-F238E27FC236}">
                      <a16:creationId xmlns:a16="http://schemas.microsoft.com/office/drawing/2014/main" id="{D14F80A9-B8FE-405C-BB21-F97B4FC66418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2" name="フリーフォーム: 図形 1811">
                  <a:extLst>
                    <a:ext uri="{FF2B5EF4-FFF2-40B4-BE49-F238E27FC236}">
                      <a16:creationId xmlns:a16="http://schemas.microsoft.com/office/drawing/2014/main" id="{898DB61A-2CCA-492B-AFDC-EA3E7939DFA5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3" name="四角形: 上の 2 つの角を丸める 1812">
                  <a:extLst>
                    <a:ext uri="{FF2B5EF4-FFF2-40B4-BE49-F238E27FC236}">
                      <a16:creationId xmlns:a16="http://schemas.microsoft.com/office/drawing/2014/main" id="{A1933D7C-F8A3-4D2F-816C-2D57E84C5B96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4" name="四角形: 上の 2 つの角を丸める 1813">
                  <a:extLst>
                    <a:ext uri="{FF2B5EF4-FFF2-40B4-BE49-F238E27FC236}">
                      <a16:creationId xmlns:a16="http://schemas.microsoft.com/office/drawing/2014/main" id="{F2F30858-AAF1-4843-BB23-2B48ACF2FA67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5" name="四角形: 上の 2 つの角を丸める 1814">
                  <a:extLst>
                    <a:ext uri="{FF2B5EF4-FFF2-40B4-BE49-F238E27FC236}">
                      <a16:creationId xmlns:a16="http://schemas.microsoft.com/office/drawing/2014/main" id="{CE0EBB1D-8EAB-4BBE-A448-6F148145A48D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6" name="四角形: 上の 2 つの角を丸める 1815">
                  <a:extLst>
                    <a:ext uri="{FF2B5EF4-FFF2-40B4-BE49-F238E27FC236}">
                      <a16:creationId xmlns:a16="http://schemas.microsoft.com/office/drawing/2014/main" id="{E7C12BA4-1B4C-4861-8DF5-D6D2666700E0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08" name="四角形: 上の 2 つの角を丸める 1807">
                <a:extLst>
                  <a:ext uri="{FF2B5EF4-FFF2-40B4-BE49-F238E27FC236}">
                    <a16:creationId xmlns:a16="http://schemas.microsoft.com/office/drawing/2014/main" id="{7D63A11D-A598-4F87-ACCB-0224C2B9586D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580" name="グループ化 1579">
              <a:extLst>
                <a:ext uri="{FF2B5EF4-FFF2-40B4-BE49-F238E27FC236}">
                  <a16:creationId xmlns:a16="http://schemas.microsoft.com/office/drawing/2014/main" id="{70EB7BE6-D6F4-446B-97A7-4DBD899E06A4}"/>
                </a:ext>
              </a:extLst>
            </p:cNvPr>
            <p:cNvGrpSpPr/>
            <p:nvPr/>
          </p:nvGrpSpPr>
          <p:grpSpPr>
            <a:xfrm>
              <a:off x="3995845" y="5704770"/>
              <a:ext cx="1057255" cy="86196"/>
              <a:chOff x="1735438" y="5691115"/>
              <a:chExt cx="2958295" cy="352036"/>
            </a:xfrm>
          </p:grpSpPr>
          <p:sp>
            <p:nvSpPr>
              <p:cNvPr id="1791" name="四角形: 上の 2 つの角を丸める 1790">
                <a:extLst>
                  <a:ext uri="{FF2B5EF4-FFF2-40B4-BE49-F238E27FC236}">
                    <a16:creationId xmlns:a16="http://schemas.microsoft.com/office/drawing/2014/main" id="{B334FCC1-788C-4B54-A7C8-13403EB51E33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92" name="グループ化 1791">
                <a:extLst>
                  <a:ext uri="{FF2B5EF4-FFF2-40B4-BE49-F238E27FC236}">
                    <a16:creationId xmlns:a16="http://schemas.microsoft.com/office/drawing/2014/main" id="{2037EB24-52B8-45A1-A50A-53017261A97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805" name="四角形: 上の 2 つの角を丸める 1804">
                  <a:extLst>
                    <a:ext uri="{FF2B5EF4-FFF2-40B4-BE49-F238E27FC236}">
                      <a16:creationId xmlns:a16="http://schemas.microsoft.com/office/drawing/2014/main" id="{676FDA67-66E4-4D68-ADCF-8C19B856D3E2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6" name="四角形: 上の 2 つの角を丸める 1805">
                  <a:extLst>
                    <a:ext uri="{FF2B5EF4-FFF2-40B4-BE49-F238E27FC236}">
                      <a16:creationId xmlns:a16="http://schemas.microsoft.com/office/drawing/2014/main" id="{839D61CD-0B0E-4E2F-B0CE-646E523AF87A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3" name="グループ化 1792">
                <a:extLst>
                  <a:ext uri="{FF2B5EF4-FFF2-40B4-BE49-F238E27FC236}">
                    <a16:creationId xmlns:a16="http://schemas.microsoft.com/office/drawing/2014/main" id="{CF0F0B89-8E65-4A20-98B6-60072848EF9B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803" name="四角形: 上の 2 つの角を丸める 1802">
                  <a:extLst>
                    <a:ext uri="{FF2B5EF4-FFF2-40B4-BE49-F238E27FC236}">
                      <a16:creationId xmlns:a16="http://schemas.microsoft.com/office/drawing/2014/main" id="{3BD48B5B-0F4D-41CB-AEA1-DA0B52A3E79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4" name="四角形: 上の 2 つの角を丸める 1803">
                  <a:extLst>
                    <a:ext uri="{FF2B5EF4-FFF2-40B4-BE49-F238E27FC236}">
                      <a16:creationId xmlns:a16="http://schemas.microsoft.com/office/drawing/2014/main" id="{497503D1-D7FD-4F91-86AF-F1B8490326CD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4" name="グループ化 1793">
                <a:extLst>
                  <a:ext uri="{FF2B5EF4-FFF2-40B4-BE49-F238E27FC236}">
                    <a16:creationId xmlns:a16="http://schemas.microsoft.com/office/drawing/2014/main" id="{87F2BE0C-6DBD-4A0B-93D1-11D954A63BB2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801" name="四角形: 上の 2 つの角を丸める 1800">
                  <a:extLst>
                    <a:ext uri="{FF2B5EF4-FFF2-40B4-BE49-F238E27FC236}">
                      <a16:creationId xmlns:a16="http://schemas.microsoft.com/office/drawing/2014/main" id="{A17F4B31-FA2D-4656-84FB-F7A56D5C7C41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2" name="四角形: 上の 2 つの角を丸める 1801">
                  <a:extLst>
                    <a:ext uri="{FF2B5EF4-FFF2-40B4-BE49-F238E27FC236}">
                      <a16:creationId xmlns:a16="http://schemas.microsoft.com/office/drawing/2014/main" id="{DEEDDAD0-34C0-4FA6-8F7A-D5479AB5AB06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5" name="グループ化 1794">
                <a:extLst>
                  <a:ext uri="{FF2B5EF4-FFF2-40B4-BE49-F238E27FC236}">
                    <a16:creationId xmlns:a16="http://schemas.microsoft.com/office/drawing/2014/main" id="{4666BAE3-FC22-4F82-A432-39812DA32BD8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799" name="四角形: 上の 2 つの角を丸める 1798">
                  <a:extLst>
                    <a:ext uri="{FF2B5EF4-FFF2-40B4-BE49-F238E27FC236}">
                      <a16:creationId xmlns:a16="http://schemas.microsoft.com/office/drawing/2014/main" id="{D61D2FBC-850C-4EBE-A2F8-4F7DC8B00365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0" name="四角形: 上の 2 つの角を丸める 1799">
                  <a:extLst>
                    <a:ext uri="{FF2B5EF4-FFF2-40B4-BE49-F238E27FC236}">
                      <a16:creationId xmlns:a16="http://schemas.microsoft.com/office/drawing/2014/main" id="{870FA7AC-6BDB-402D-A06B-A8E96DE97371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6" name="グループ化 1795">
                <a:extLst>
                  <a:ext uri="{FF2B5EF4-FFF2-40B4-BE49-F238E27FC236}">
                    <a16:creationId xmlns:a16="http://schemas.microsoft.com/office/drawing/2014/main" id="{B86FEEA8-6CAE-4077-BDD7-4F7B3BB999D2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797" name="四角形: 上の 2 つの角を丸める 1796">
                  <a:extLst>
                    <a:ext uri="{FF2B5EF4-FFF2-40B4-BE49-F238E27FC236}">
                      <a16:creationId xmlns:a16="http://schemas.microsoft.com/office/drawing/2014/main" id="{3221B80A-A9AD-495E-91AB-BE194D5973F2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8" name="四角形: 上の 2 つの角を丸める 1797">
                  <a:extLst>
                    <a:ext uri="{FF2B5EF4-FFF2-40B4-BE49-F238E27FC236}">
                      <a16:creationId xmlns:a16="http://schemas.microsoft.com/office/drawing/2014/main" id="{9F2A739A-0FDC-471E-914B-CEB9ECF181A7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1" name="グループ化 1580">
              <a:extLst>
                <a:ext uri="{FF2B5EF4-FFF2-40B4-BE49-F238E27FC236}">
                  <a16:creationId xmlns:a16="http://schemas.microsoft.com/office/drawing/2014/main" id="{2E5A6485-2B88-4624-A978-596EE86444C6}"/>
                </a:ext>
              </a:extLst>
            </p:cNvPr>
            <p:cNvGrpSpPr/>
            <p:nvPr/>
          </p:nvGrpSpPr>
          <p:grpSpPr>
            <a:xfrm>
              <a:off x="5065398" y="5704770"/>
              <a:ext cx="1057255" cy="86196"/>
              <a:chOff x="1735438" y="5691115"/>
              <a:chExt cx="2958295" cy="352036"/>
            </a:xfrm>
          </p:grpSpPr>
          <p:sp>
            <p:nvSpPr>
              <p:cNvPr id="1775" name="四角形: 上の 2 つの角を丸める 1774">
                <a:extLst>
                  <a:ext uri="{FF2B5EF4-FFF2-40B4-BE49-F238E27FC236}">
                    <a16:creationId xmlns:a16="http://schemas.microsoft.com/office/drawing/2014/main" id="{0BE399C9-3ACD-4140-A2BF-1704ACE59745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00D1676B-122F-4020-ACBA-ACE3C47C858A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789" name="四角形: 上の 2 つの角を丸める 1788">
                  <a:extLst>
                    <a:ext uri="{FF2B5EF4-FFF2-40B4-BE49-F238E27FC236}">
                      <a16:creationId xmlns:a16="http://schemas.microsoft.com/office/drawing/2014/main" id="{EFAD5ECC-78DA-49E2-A015-0281AB85FFEF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0" name="四角形: 上の 2 つの角を丸める 1789">
                  <a:extLst>
                    <a:ext uri="{FF2B5EF4-FFF2-40B4-BE49-F238E27FC236}">
                      <a16:creationId xmlns:a16="http://schemas.microsoft.com/office/drawing/2014/main" id="{0AAB23C7-A3E0-4C84-97AC-6E27F17A9A97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2D1F05AA-6E79-4DEE-B1AC-2F7F43CF0CC0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787" name="四角形: 上の 2 つの角を丸める 1786">
                  <a:extLst>
                    <a:ext uri="{FF2B5EF4-FFF2-40B4-BE49-F238E27FC236}">
                      <a16:creationId xmlns:a16="http://schemas.microsoft.com/office/drawing/2014/main" id="{0658AACA-82C0-4185-AC74-084484CDDC37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8" name="四角形: 上の 2 つの角を丸める 1787">
                  <a:extLst>
                    <a:ext uri="{FF2B5EF4-FFF2-40B4-BE49-F238E27FC236}">
                      <a16:creationId xmlns:a16="http://schemas.microsoft.com/office/drawing/2014/main" id="{8954CE9E-6E08-43C0-B563-3A586C5F3F43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F372BA47-6ADB-4F23-A595-AE0605FC17D6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785" name="四角形: 上の 2 つの角を丸める 1784">
                  <a:extLst>
                    <a:ext uri="{FF2B5EF4-FFF2-40B4-BE49-F238E27FC236}">
                      <a16:creationId xmlns:a16="http://schemas.microsoft.com/office/drawing/2014/main" id="{E38E4AD1-89CA-4CB5-BABF-0C8B0A91F3AC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6" name="四角形: 上の 2 つの角を丸める 1785">
                  <a:extLst>
                    <a:ext uri="{FF2B5EF4-FFF2-40B4-BE49-F238E27FC236}">
                      <a16:creationId xmlns:a16="http://schemas.microsoft.com/office/drawing/2014/main" id="{F68C2113-FC67-40AD-A3BF-5D95FBA7ADF1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2FE8DA71-36BF-4E15-80DA-BD9BD793A08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783" name="四角形: 上の 2 つの角を丸める 1782">
                  <a:extLst>
                    <a:ext uri="{FF2B5EF4-FFF2-40B4-BE49-F238E27FC236}">
                      <a16:creationId xmlns:a16="http://schemas.microsoft.com/office/drawing/2014/main" id="{1A4BFBBC-FC19-44FD-B6FD-92DC47726129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4" name="四角形: 上の 2 つの角を丸める 1783">
                  <a:extLst>
                    <a:ext uri="{FF2B5EF4-FFF2-40B4-BE49-F238E27FC236}">
                      <a16:creationId xmlns:a16="http://schemas.microsoft.com/office/drawing/2014/main" id="{8AD1B68E-36F6-4079-B1DA-CEEC3E4CBAD1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0" name="グループ化 1779">
                <a:extLst>
                  <a:ext uri="{FF2B5EF4-FFF2-40B4-BE49-F238E27FC236}">
                    <a16:creationId xmlns:a16="http://schemas.microsoft.com/office/drawing/2014/main" id="{BBEBC9FA-4B9B-440E-9201-B76E351C8DAD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781" name="四角形: 上の 2 つの角を丸める 1780">
                  <a:extLst>
                    <a:ext uri="{FF2B5EF4-FFF2-40B4-BE49-F238E27FC236}">
                      <a16:creationId xmlns:a16="http://schemas.microsoft.com/office/drawing/2014/main" id="{12E90436-53C5-415A-AFA4-60BA80B233CD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2" name="四角形: 上の 2 つの角を丸める 1781">
                  <a:extLst>
                    <a:ext uri="{FF2B5EF4-FFF2-40B4-BE49-F238E27FC236}">
                      <a16:creationId xmlns:a16="http://schemas.microsoft.com/office/drawing/2014/main" id="{F0928E02-E37C-4FB0-9F8C-5B685D43CA8D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82" name="グループ化 1581">
              <a:extLst>
                <a:ext uri="{FF2B5EF4-FFF2-40B4-BE49-F238E27FC236}">
                  <a16:creationId xmlns:a16="http://schemas.microsoft.com/office/drawing/2014/main" id="{CC0119A0-E54F-413B-A964-B1D38EFAF9B8}"/>
                </a:ext>
              </a:extLst>
            </p:cNvPr>
            <p:cNvGrpSpPr/>
            <p:nvPr/>
          </p:nvGrpSpPr>
          <p:grpSpPr>
            <a:xfrm>
              <a:off x="5065398" y="4775236"/>
              <a:ext cx="1057255" cy="1020423"/>
              <a:chOff x="5853557" y="3065948"/>
              <a:chExt cx="2039614" cy="1968561"/>
            </a:xfrm>
          </p:grpSpPr>
          <p:sp>
            <p:nvSpPr>
              <p:cNvPr id="1677" name="フリーフォーム: 図形 1676">
                <a:extLst>
                  <a:ext uri="{FF2B5EF4-FFF2-40B4-BE49-F238E27FC236}">
                    <a16:creationId xmlns:a16="http://schemas.microsoft.com/office/drawing/2014/main" id="{C5801075-7497-4FC3-8A6E-184D721409DC}"/>
                  </a:ext>
                </a:extLst>
              </p:cNvPr>
              <p:cNvSpPr/>
              <p:nvPr/>
            </p:nvSpPr>
            <p:spPr>
              <a:xfrm>
                <a:off x="6452664" y="3258344"/>
                <a:ext cx="840146" cy="651329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8" name="フリーフォーム: 図形 1677">
                <a:extLst>
                  <a:ext uri="{FF2B5EF4-FFF2-40B4-BE49-F238E27FC236}">
                    <a16:creationId xmlns:a16="http://schemas.microsoft.com/office/drawing/2014/main" id="{2C4C3A6A-AE2C-43EF-B7F5-574DE8B95971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9" name="フリーフォーム: 図形 1678">
                <a:extLst>
                  <a:ext uri="{FF2B5EF4-FFF2-40B4-BE49-F238E27FC236}">
                    <a16:creationId xmlns:a16="http://schemas.microsoft.com/office/drawing/2014/main" id="{8DADCAD3-1BEE-4395-A93E-09549E721D11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0" name="フリーフォーム: 図形 1679">
                <a:extLst>
                  <a:ext uri="{FF2B5EF4-FFF2-40B4-BE49-F238E27FC236}">
                    <a16:creationId xmlns:a16="http://schemas.microsoft.com/office/drawing/2014/main" id="{837EC958-33F2-4E2E-981A-5C982C993F08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1" name="台形 1680">
                <a:extLst>
                  <a:ext uri="{FF2B5EF4-FFF2-40B4-BE49-F238E27FC236}">
                    <a16:creationId xmlns:a16="http://schemas.microsoft.com/office/drawing/2014/main" id="{BB9F5E04-BA15-4080-8BE3-84497F599C9D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2" name="フリーフォーム: 図形 1681">
                <a:extLst>
                  <a:ext uri="{FF2B5EF4-FFF2-40B4-BE49-F238E27FC236}">
                    <a16:creationId xmlns:a16="http://schemas.microsoft.com/office/drawing/2014/main" id="{E5949F9B-A8C5-4EC2-8DE7-2F4A1AC8FE82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フリーフォーム: 図形 1682">
                <a:extLst>
                  <a:ext uri="{FF2B5EF4-FFF2-40B4-BE49-F238E27FC236}">
                    <a16:creationId xmlns:a16="http://schemas.microsoft.com/office/drawing/2014/main" id="{044CFA5F-CC31-461D-9678-3BE9508CF233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4" name="フリーフォーム: 図形 1683">
                <a:extLst>
                  <a:ext uri="{FF2B5EF4-FFF2-40B4-BE49-F238E27FC236}">
                    <a16:creationId xmlns:a16="http://schemas.microsoft.com/office/drawing/2014/main" id="{1E6A26CC-13FF-419C-934E-71D89A895443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5" name="フリーフォーム: 図形 1684">
                <a:extLst>
                  <a:ext uri="{FF2B5EF4-FFF2-40B4-BE49-F238E27FC236}">
                    <a16:creationId xmlns:a16="http://schemas.microsoft.com/office/drawing/2014/main" id="{D47697D9-C335-4CF9-B247-77F6CE0E9BD9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6" name="フリーフォーム: 図形 1685">
                <a:extLst>
                  <a:ext uri="{FF2B5EF4-FFF2-40B4-BE49-F238E27FC236}">
                    <a16:creationId xmlns:a16="http://schemas.microsoft.com/office/drawing/2014/main" id="{4C3C2C98-9684-4C8F-A4CB-F9BDC4F04E31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7" name="フリーフォーム: 図形 1686">
                <a:extLst>
                  <a:ext uri="{FF2B5EF4-FFF2-40B4-BE49-F238E27FC236}">
                    <a16:creationId xmlns:a16="http://schemas.microsoft.com/office/drawing/2014/main" id="{2F97F71F-4DF1-4FC1-A2F6-F5730382370B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8" name="フリーフォーム: 図形 1687">
                <a:extLst>
                  <a:ext uri="{FF2B5EF4-FFF2-40B4-BE49-F238E27FC236}">
                    <a16:creationId xmlns:a16="http://schemas.microsoft.com/office/drawing/2014/main" id="{87E4469F-961A-494E-B139-44B80A236EAA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9" name="フリーフォーム: 図形 1688">
                <a:extLst>
                  <a:ext uri="{FF2B5EF4-FFF2-40B4-BE49-F238E27FC236}">
                    <a16:creationId xmlns:a16="http://schemas.microsoft.com/office/drawing/2014/main" id="{1598E14B-842E-4A71-B505-D56497D19847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0" name="四角形: 角を丸くする 1689">
                <a:extLst>
                  <a:ext uri="{FF2B5EF4-FFF2-40B4-BE49-F238E27FC236}">
                    <a16:creationId xmlns:a16="http://schemas.microsoft.com/office/drawing/2014/main" id="{51166E7B-D28C-4986-92F2-773284B5643F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1" name="四角形: 角を丸くする 1690">
                <a:extLst>
                  <a:ext uri="{FF2B5EF4-FFF2-40B4-BE49-F238E27FC236}">
                    <a16:creationId xmlns:a16="http://schemas.microsoft.com/office/drawing/2014/main" id="{EB3BD838-05CB-4111-B561-D28BE4EF5C69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フリーフォーム: 図形 1691">
                <a:extLst>
                  <a:ext uri="{FF2B5EF4-FFF2-40B4-BE49-F238E27FC236}">
                    <a16:creationId xmlns:a16="http://schemas.microsoft.com/office/drawing/2014/main" id="{E8A5B4B0-AF04-4B89-8BA4-1644C09F9CFD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3" name="フリーフォーム: 図形 1692">
                <a:extLst>
                  <a:ext uri="{FF2B5EF4-FFF2-40B4-BE49-F238E27FC236}">
                    <a16:creationId xmlns:a16="http://schemas.microsoft.com/office/drawing/2014/main" id="{E142D273-AE9B-429F-98B3-59133CAEE7A4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94" name="グループ化 1693">
                <a:extLst>
                  <a:ext uri="{FF2B5EF4-FFF2-40B4-BE49-F238E27FC236}">
                    <a16:creationId xmlns:a16="http://schemas.microsoft.com/office/drawing/2014/main" id="{5865B3B4-122E-49A2-A133-B6FD2B922E12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769" name="四角形: 角を丸くする 1768">
                  <a:extLst>
                    <a:ext uri="{FF2B5EF4-FFF2-40B4-BE49-F238E27FC236}">
                      <a16:creationId xmlns:a16="http://schemas.microsoft.com/office/drawing/2014/main" id="{2045A1B0-5C6A-45BA-943F-CEEAA2D125A2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770" name="グループ化 1769">
                  <a:extLst>
                    <a:ext uri="{FF2B5EF4-FFF2-40B4-BE49-F238E27FC236}">
                      <a16:creationId xmlns:a16="http://schemas.microsoft.com/office/drawing/2014/main" id="{40AEEE14-851F-4397-B4BC-64F74F50433A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771" name="フリーフォーム: 図形 1770">
                    <a:extLst>
                      <a:ext uri="{FF2B5EF4-FFF2-40B4-BE49-F238E27FC236}">
                        <a16:creationId xmlns:a16="http://schemas.microsoft.com/office/drawing/2014/main" id="{4D4BF0BF-8799-45A9-B5B4-AABCE008FF76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2" name="フリーフォーム: 図形 1771">
                    <a:extLst>
                      <a:ext uri="{FF2B5EF4-FFF2-40B4-BE49-F238E27FC236}">
                        <a16:creationId xmlns:a16="http://schemas.microsoft.com/office/drawing/2014/main" id="{47CF985B-5F43-4664-BCBC-2A762B5069C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73" name="フリーフォーム: 図形 1772">
                    <a:extLst>
                      <a:ext uri="{FF2B5EF4-FFF2-40B4-BE49-F238E27FC236}">
                        <a16:creationId xmlns:a16="http://schemas.microsoft.com/office/drawing/2014/main" id="{24C98A6A-71EB-4070-A40A-5C2EA0D9753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74" name="フリーフォーム: 図形 1773">
                    <a:extLst>
                      <a:ext uri="{FF2B5EF4-FFF2-40B4-BE49-F238E27FC236}">
                        <a16:creationId xmlns:a16="http://schemas.microsoft.com/office/drawing/2014/main" id="{0D7C5B65-447C-477F-8870-82195C2B160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695" name="台形 1694">
                <a:extLst>
                  <a:ext uri="{FF2B5EF4-FFF2-40B4-BE49-F238E27FC236}">
                    <a16:creationId xmlns:a16="http://schemas.microsoft.com/office/drawing/2014/main" id="{BE17A58D-AD49-4FAE-A0C3-AEE32B763BE3}"/>
                  </a:ext>
                </a:extLst>
              </p:cNvPr>
              <p:cNvSpPr/>
              <p:nvPr/>
            </p:nvSpPr>
            <p:spPr>
              <a:xfrm>
                <a:off x="6557757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6" name="台形 1695">
                <a:extLst>
                  <a:ext uri="{FF2B5EF4-FFF2-40B4-BE49-F238E27FC236}">
                    <a16:creationId xmlns:a16="http://schemas.microsoft.com/office/drawing/2014/main" id="{A5F59114-2398-4B58-AD1F-AC74365D4898}"/>
                  </a:ext>
                </a:extLst>
              </p:cNvPr>
              <p:cNvSpPr/>
              <p:nvPr/>
            </p:nvSpPr>
            <p:spPr>
              <a:xfrm>
                <a:off x="7062841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7" name="楕円 1696">
                <a:extLst>
                  <a:ext uri="{FF2B5EF4-FFF2-40B4-BE49-F238E27FC236}">
                    <a16:creationId xmlns:a16="http://schemas.microsoft.com/office/drawing/2014/main" id="{F5774E51-03CC-49F2-97EC-5BF241A5DB3B}"/>
                  </a:ext>
                </a:extLst>
              </p:cNvPr>
              <p:cNvSpPr/>
              <p:nvPr/>
            </p:nvSpPr>
            <p:spPr>
              <a:xfrm>
                <a:off x="6609507" y="3373914"/>
                <a:ext cx="526461" cy="57679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E824A47C-80DD-4739-83D5-FABE54BA4070}"/>
                  </a:ext>
                </a:extLst>
              </p:cNvPr>
              <p:cNvSpPr/>
              <p:nvPr/>
            </p:nvSpPr>
            <p:spPr>
              <a:xfrm>
                <a:off x="6613424" y="3356360"/>
                <a:ext cx="518627" cy="219301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9" name="四角形: 角を丸くする 1698">
                <a:extLst>
                  <a:ext uri="{FF2B5EF4-FFF2-40B4-BE49-F238E27FC236}">
                    <a16:creationId xmlns:a16="http://schemas.microsoft.com/office/drawing/2014/main" id="{32E3BCD2-7D1F-4167-A598-1708AD2076B0}"/>
                  </a:ext>
                </a:extLst>
              </p:cNvPr>
              <p:cNvSpPr/>
              <p:nvPr/>
            </p:nvSpPr>
            <p:spPr>
              <a:xfrm>
                <a:off x="6575871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0" name="四角形: 角を丸くする 1699">
                <a:extLst>
                  <a:ext uri="{FF2B5EF4-FFF2-40B4-BE49-F238E27FC236}">
                    <a16:creationId xmlns:a16="http://schemas.microsoft.com/office/drawing/2014/main" id="{D91A8683-31A7-4ABD-92F2-4AF73D9C7A73}"/>
                  </a:ext>
                </a:extLst>
              </p:cNvPr>
              <p:cNvSpPr/>
              <p:nvPr/>
            </p:nvSpPr>
            <p:spPr>
              <a:xfrm>
                <a:off x="7080954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1" name="四角形: 角を丸くする 1700">
                <a:extLst>
                  <a:ext uri="{FF2B5EF4-FFF2-40B4-BE49-F238E27FC236}">
                    <a16:creationId xmlns:a16="http://schemas.microsoft.com/office/drawing/2014/main" id="{0C33938A-9866-47C4-89F9-45A7FCDBFEE5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2" name="グループ化 1701">
                <a:extLst>
                  <a:ext uri="{FF2B5EF4-FFF2-40B4-BE49-F238E27FC236}">
                    <a16:creationId xmlns:a16="http://schemas.microsoft.com/office/drawing/2014/main" id="{F970F582-AB29-4D20-BCE4-E19293257F9F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765" name="フリーフォーム: 図形 1764">
                  <a:extLst>
                    <a:ext uri="{FF2B5EF4-FFF2-40B4-BE49-F238E27FC236}">
                      <a16:creationId xmlns:a16="http://schemas.microsoft.com/office/drawing/2014/main" id="{397546A0-C295-4E32-B5F0-61F7C607E3B5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6" name="フリーフォーム: 図形 1765">
                  <a:extLst>
                    <a:ext uri="{FF2B5EF4-FFF2-40B4-BE49-F238E27FC236}">
                      <a16:creationId xmlns:a16="http://schemas.microsoft.com/office/drawing/2014/main" id="{F837B476-FE2F-4BE7-BE59-B480B8437CB4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7" name="フリーフォーム: 図形 1766">
                  <a:extLst>
                    <a:ext uri="{FF2B5EF4-FFF2-40B4-BE49-F238E27FC236}">
                      <a16:creationId xmlns:a16="http://schemas.microsoft.com/office/drawing/2014/main" id="{8DE8B638-5942-4AA5-8940-20AC5AE9F7E7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68" name="フリーフォーム: 図形 1767">
                  <a:extLst>
                    <a:ext uri="{FF2B5EF4-FFF2-40B4-BE49-F238E27FC236}">
                      <a16:creationId xmlns:a16="http://schemas.microsoft.com/office/drawing/2014/main" id="{DD249816-5A03-4042-BACA-AE0D4DC6824A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703" name="グループ化 1702">
                <a:extLst>
                  <a:ext uri="{FF2B5EF4-FFF2-40B4-BE49-F238E27FC236}">
                    <a16:creationId xmlns:a16="http://schemas.microsoft.com/office/drawing/2014/main" id="{FD1C135F-181B-4CFC-8014-BBE724D803A4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756" name="四角形: 角を丸くする 1755">
                  <a:extLst>
                    <a:ext uri="{FF2B5EF4-FFF2-40B4-BE49-F238E27FC236}">
                      <a16:creationId xmlns:a16="http://schemas.microsoft.com/office/drawing/2014/main" id="{95A3A633-2A7B-43C0-8D15-EBF98D253EA1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57" name="四角形: 上の 2 つの角を丸める 1756">
                  <a:extLst>
                    <a:ext uri="{FF2B5EF4-FFF2-40B4-BE49-F238E27FC236}">
                      <a16:creationId xmlns:a16="http://schemas.microsoft.com/office/drawing/2014/main" id="{7B41E15E-4BEF-4290-9CAB-D335C29EADBD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楕円 1757">
                  <a:extLst>
                    <a:ext uri="{FF2B5EF4-FFF2-40B4-BE49-F238E27FC236}">
                      <a16:creationId xmlns:a16="http://schemas.microsoft.com/office/drawing/2014/main" id="{EF187A6F-DA00-4C1E-9F88-FA2506EE49DF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9" name="四角形: 角を丸くする 1758">
                  <a:extLst>
                    <a:ext uri="{FF2B5EF4-FFF2-40B4-BE49-F238E27FC236}">
                      <a16:creationId xmlns:a16="http://schemas.microsoft.com/office/drawing/2014/main" id="{97C8B761-829F-40C7-8F88-802FDB5DF6FE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760" name="四角形: 上の 2 つの角を丸める 1759">
                  <a:extLst>
                    <a:ext uri="{FF2B5EF4-FFF2-40B4-BE49-F238E27FC236}">
                      <a16:creationId xmlns:a16="http://schemas.microsoft.com/office/drawing/2014/main" id="{D32383DE-FEE2-4882-8817-6D9B0F04AD20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楕円 1760">
                  <a:extLst>
                    <a:ext uri="{FF2B5EF4-FFF2-40B4-BE49-F238E27FC236}">
                      <a16:creationId xmlns:a16="http://schemas.microsoft.com/office/drawing/2014/main" id="{FA1CC98A-D0B4-41A2-B96D-C4BFBC335CC1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2" name="フリーフォーム: 図形 1761">
                  <a:extLst>
                    <a:ext uri="{FF2B5EF4-FFF2-40B4-BE49-F238E27FC236}">
                      <a16:creationId xmlns:a16="http://schemas.microsoft.com/office/drawing/2014/main" id="{207CA7FF-38E5-4FC9-A9A5-9CEF61778A65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3" name="フリーフォーム: 図形 1762">
                  <a:extLst>
                    <a:ext uri="{FF2B5EF4-FFF2-40B4-BE49-F238E27FC236}">
                      <a16:creationId xmlns:a16="http://schemas.microsoft.com/office/drawing/2014/main" id="{1D5A2FFC-F788-4C7A-B755-1D7FCC063ABA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4" name="フリーフォーム: 図形 1763">
                  <a:extLst>
                    <a:ext uri="{FF2B5EF4-FFF2-40B4-BE49-F238E27FC236}">
                      <a16:creationId xmlns:a16="http://schemas.microsoft.com/office/drawing/2014/main" id="{00BDBF8A-615E-428D-B1DD-50A3C761AD71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04" name="四角形: 角を丸くする 1703">
                <a:extLst>
                  <a:ext uri="{FF2B5EF4-FFF2-40B4-BE49-F238E27FC236}">
                    <a16:creationId xmlns:a16="http://schemas.microsoft.com/office/drawing/2014/main" id="{883760C9-B4C1-4742-94BF-09141C19337A}"/>
                  </a:ext>
                </a:extLst>
              </p:cNvPr>
              <p:cNvSpPr/>
              <p:nvPr/>
            </p:nvSpPr>
            <p:spPr>
              <a:xfrm>
                <a:off x="6606738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5" name="四角形: 角を丸くする 1704">
                <a:extLst>
                  <a:ext uri="{FF2B5EF4-FFF2-40B4-BE49-F238E27FC236}">
                    <a16:creationId xmlns:a16="http://schemas.microsoft.com/office/drawing/2014/main" id="{2A9D01AF-41E2-470B-8E29-15407BEE12D6}"/>
                  </a:ext>
                </a:extLst>
              </p:cNvPr>
              <p:cNvSpPr/>
              <p:nvPr/>
            </p:nvSpPr>
            <p:spPr>
              <a:xfrm>
                <a:off x="7111821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6" name="グループ化 1705">
                <a:extLst>
                  <a:ext uri="{FF2B5EF4-FFF2-40B4-BE49-F238E27FC236}">
                    <a16:creationId xmlns:a16="http://schemas.microsoft.com/office/drawing/2014/main" id="{7E7F64EA-0999-4474-BFE6-302968EA4C09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740" name="四角形: 上の 2 つの角を丸める 1739">
                  <a:extLst>
                    <a:ext uri="{FF2B5EF4-FFF2-40B4-BE49-F238E27FC236}">
                      <a16:creationId xmlns:a16="http://schemas.microsoft.com/office/drawing/2014/main" id="{8A59FA20-2AD6-40C0-AA14-CC398293FB68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1" name="グループ化 1740">
                  <a:extLst>
                    <a:ext uri="{FF2B5EF4-FFF2-40B4-BE49-F238E27FC236}">
                      <a16:creationId xmlns:a16="http://schemas.microsoft.com/office/drawing/2014/main" id="{1622711B-09C3-4B43-B6C5-FDC5B7BFDC69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754" name="四角形: 上の 2 つの角を丸める 1753">
                    <a:extLst>
                      <a:ext uri="{FF2B5EF4-FFF2-40B4-BE49-F238E27FC236}">
                        <a16:creationId xmlns:a16="http://schemas.microsoft.com/office/drawing/2014/main" id="{1ABE1D70-3166-439B-AFFA-13682F10CB0C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5" name="四角形: 上の 2 つの角を丸める 1754">
                    <a:extLst>
                      <a:ext uri="{FF2B5EF4-FFF2-40B4-BE49-F238E27FC236}">
                        <a16:creationId xmlns:a16="http://schemas.microsoft.com/office/drawing/2014/main" id="{A9664C26-8161-479A-9F58-CAD21B31B0D6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2" name="グループ化 1741">
                  <a:extLst>
                    <a:ext uri="{FF2B5EF4-FFF2-40B4-BE49-F238E27FC236}">
                      <a16:creationId xmlns:a16="http://schemas.microsoft.com/office/drawing/2014/main" id="{7D731517-47B8-4D1B-9C0C-84E4AEB358B8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752" name="四角形: 上の 2 つの角を丸める 1751">
                    <a:extLst>
                      <a:ext uri="{FF2B5EF4-FFF2-40B4-BE49-F238E27FC236}">
                        <a16:creationId xmlns:a16="http://schemas.microsoft.com/office/drawing/2014/main" id="{7D1EB07B-E774-43A2-8B25-A5F11288309E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3" name="四角形: 上の 2 つの角を丸める 1752">
                    <a:extLst>
                      <a:ext uri="{FF2B5EF4-FFF2-40B4-BE49-F238E27FC236}">
                        <a16:creationId xmlns:a16="http://schemas.microsoft.com/office/drawing/2014/main" id="{FE74102E-DD2C-412C-8093-C0910CF918AB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3" name="グループ化 1742">
                  <a:extLst>
                    <a:ext uri="{FF2B5EF4-FFF2-40B4-BE49-F238E27FC236}">
                      <a16:creationId xmlns:a16="http://schemas.microsoft.com/office/drawing/2014/main" id="{7E7E5B7E-A74C-4A21-A504-B4BA64CA0B99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750" name="四角形: 上の 2 つの角を丸める 1749">
                    <a:extLst>
                      <a:ext uri="{FF2B5EF4-FFF2-40B4-BE49-F238E27FC236}">
                        <a16:creationId xmlns:a16="http://schemas.microsoft.com/office/drawing/2014/main" id="{F6581C87-F87E-41B0-A48C-7F80FC6630A7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1" name="四角形: 上の 2 つの角を丸める 1750">
                    <a:extLst>
                      <a:ext uri="{FF2B5EF4-FFF2-40B4-BE49-F238E27FC236}">
                        <a16:creationId xmlns:a16="http://schemas.microsoft.com/office/drawing/2014/main" id="{9FEAAF18-EE3C-4496-AFA1-9CA9F46E3340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4" name="グループ化 1743">
                  <a:extLst>
                    <a:ext uri="{FF2B5EF4-FFF2-40B4-BE49-F238E27FC236}">
                      <a16:creationId xmlns:a16="http://schemas.microsoft.com/office/drawing/2014/main" id="{D0FCEA93-9E8A-4750-AE3A-BF26DEF872B4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748" name="四角形: 上の 2 つの角を丸める 1747">
                    <a:extLst>
                      <a:ext uri="{FF2B5EF4-FFF2-40B4-BE49-F238E27FC236}">
                        <a16:creationId xmlns:a16="http://schemas.microsoft.com/office/drawing/2014/main" id="{09FD1F92-3EC3-4459-8648-47E219E6A093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四角形: 上の 2 つの角を丸める 1748">
                    <a:extLst>
                      <a:ext uri="{FF2B5EF4-FFF2-40B4-BE49-F238E27FC236}">
                        <a16:creationId xmlns:a16="http://schemas.microsoft.com/office/drawing/2014/main" id="{3E1C54E5-0BDD-43A1-84C5-762B8BE67C48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5" name="グループ化 1744">
                  <a:extLst>
                    <a:ext uri="{FF2B5EF4-FFF2-40B4-BE49-F238E27FC236}">
                      <a16:creationId xmlns:a16="http://schemas.microsoft.com/office/drawing/2014/main" id="{A0F68789-C3D5-48EA-9647-FE4097E625C4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746" name="四角形: 上の 2 つの角を丸める 1745">
                    <a:extLst>
                      <a:ext uri="{FF2B5EF4-FFF2-40B4-BE49-F238E27FC236}">
                        <a16:creationId xmlns:a16="http://schemas.microsoft.com/office/drawing/2014/main" id="{C8B23DC5-E694-44E8-B4E7-B6807040898E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7" name="四角形: 上の 2 つの角を丸める 1746">
                    <a:extLst>
                      <a:ext uri="{FF2B5EF4-FFF2-40B4-BE49-F238E27FC236}">
                        <a16:creationId xmlns:a16="http://schemas.microsoft.com/office/drawing/2014/main" id="{78AEB8C1-41B4-4F6D-A008-264C34824286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707" name="月 1706">
                <a:extLst>
                  <a:ext uri="{FF2B5EF4-FFF2-40B4-BE49-F238E27FC236}">
                    <a16:creationId xmlns:a16="http://schemas.microsoft.com/office/drawing/2014/main" id="{5A1C1BFC-2319-42E6-808B-5FA8FDC7BCCE}"/>
                  </a:ext>
                </a:extLst>
              </p:cNvPr>
              <p:cNvSpPr/>
              <p:nvPr/>
            </p:nvSpPr>
            <p:spPr>
              <a:xfrm rot="1800000">
                <a:off x="6767703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8" name="月 1707">
                <a:extLst>
                  <a:ext uri="{FF2B5EF4-FFF2-40B4-BE49-F238E27FC236}">
                    <a16:creationId xmlns:a16="http://schemas.microsoft.com/office/drawing/2014/main" id="{D03B8947-2073-4C87-BA69-FE102F9906EC}"/>
                  </a:ext>
                </a:extLst>
              </p:cNvPr>
              <p:cNvSpPr/>
              <p:nvPr/>
            </p:nvSpPr>
            <p:spPr>
              <a:xfrm rot="19800000" flipH="1">
                <a:off x="6898671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9" name="グループ化 1708">
                <a:extLst>
                  <a:ext uri="{FF2B5EF4-FFF2-40B4-BE49-F238E27FC236}">
                    <a16:creationId xmlns:a16="http://schemas.microsoft.com/office/drawing/2014/main" id="{179EB4B8-24AE-4E41-8474-EA9626C6918B}"/>
                  </a:ext>
                </a:extLst>
              </p:cNvPr>
              <p:cNvGrpSpPr/>
              <p:nvPr/>
            </p:nvGrpSpPr>
            <p:grpSpPr>
              <a:xfrm>
                <a:off x="6823873" y="3353087"/>
                <a:ext cx="93658" cy="170224"/>
                <a:chOff x="6767703" y="3365402"/>
                <a:chExt cx="205997" cy="259321"/>
              </a:xfrm>
            </p:grpSpPr>
            <p:sp>
              <p:nvSpPr>
                <p:cNvPr id="1738" name="月 1737">
                  <a:extLst>
                    <a:ext uri="{FF2B5EF4-FFF2-40B4-BE49-F238E27FC236}">
                      <a16:creationId xmlns:a16="http://schemas.microsoft.com/office/drawing/2014/main" id="{34A60479-C6DA-4AC2-83AB-61EE6BA0853A}"/>
                    </a:ext>
                  </a:extLst>
                </p:cNvPr>
                <p:cNvSpPr/>
                <p:nvPr/>
              </p:nvSpPr>
              <p:spPr>
                <a:xfrm rot="1800000">
                  <a:off x="6767703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9" name="月 1738">
                  <a:extLst>
                    <a:ext uri="{FF2B5EF4-FFF2-40B4-BE49-F238E27FC236}">
                      <a16:creationId xmlns:a16="http://schemas.microsoft.com/office/drawing/2014/main" id="{2C74CA3A-79BE-4A38-A0C5-8A8E6A268A25}"/>
                    </a:ext>
                  </a:extLst>
                </p:cNvPr>
                <p:cNvSpPr/>
                <p:nvPr/>
              </p:nvSpPr>
              <p:spPr>
                <a:xfrm rot="19800000" flipH="1">
                  <a:off x="6898671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0" name="グループ化 1709">
                <a:extLst>
                  <a:ext uri="{FF2B5EF4-FFF2-40B4-BE49-F238E27FC236}">
                    <a16:creationId xmlns:a16="http://schemas.microsoft.com/office/drawing/2014/main" id="{784C97FC-FBCA-43B7-BA18-04E3FE6221DE}"/>
                  </a:ext>
                </a:extLst>
              </p:cNvPr>
              <p:cNvGrpSpPr/>
              <p:nvPr/>
            </p:nvGrpSpPr>
            <p:grpSpPr>
              <a:xfrm>
                <a:off x="6738723" y="3065948"/>
                <a:ext cx="239417" cy="346077"/>
                <a:chOff x="6738723" y="3065948"/>
                <a:chExt cx="239417" cy="346077"/>
              </a:xfrm>
            </p:grpSpPr>
            <p:sp>
              <p:nvSpPr>
                <p:cNvPr id="1730" name="フリーフォーム: 図形 1729">
                  <a:extLst>
                    <a:ext uri="{FF2B5EF4-FFF2-40B4-BE49-F238E27FC236}">
                      <a16:creationId xmlns:a16="http://schemas.microsoft.com/office/drawing/2014/main" id="{AB7D8CFD-98CB-40E0-BE44-94CFF593694E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0B65E03D-0B42-4A40-BDF3-ABD238C62C42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2" name="フリーフォーム: 図形 1731">
                  <a:extLst>
                    <a:ext uri="{FF2B5EF4-FFF2-40B4-BE49-F238E27FC236}">
                      <a16:creationId xmlns:a16="http://schemas.microsoft.com/office/drawing/2014/main" id="{EFFD947D-92F2-44E7-A953-3E2D4C260470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3" name="楕円 1732">
                  <a:extLst>
                    <a:ext uri="{FF2B5EF4-FFF2-40B4-BE49-F238E27FC236}">
                      <a16:creationId xmlns:a16="http://schemas.microsoft.com/office/drawing/2014/main" id="{CB3D5AD9-9B2D-48F7-B957-9D982E798CB3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楕円 1733">
                  <a:extLst>
                    <a:ext uri="{FF2B5EF4-FFF2-40B4-BE49-F238E27FC236}">
                      <a16:creationId xmlns:a16="http://schemas.microsoft.com/office/drawing/2014/main" id="{75D333A4-211E-4E3D-97C7-C8C8A1BC5979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楕円 1734">
                  <a:extLst>
                    <a:ext uri="{FF2B5EF4-FFF2-40B4-BE49-F238E27FC236}">
                      <a16:creationId xmlns:a16="http://schemas.microsoft.com/office/drawing/2014/main" id="{3DAE08CD-DE07-40BE-B5FD-3D2C1D9CC580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6" name="楕円 1735">
                  <a:extLst>
                    <a:ext uri="{FF2B5EF4-FFF2-40B4-BE49-F238E27FC236}">
                      <a16:creationId xmlns:a16="http://schemas.microsoft.com/office/drawing/2014/main" id="{34718427-E8D9-4F42-BEF7-E863EBD8834D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7" name="楕円 1736">
                  <a:extLst>
                    <a:ext uri="{FF2B5EF4-FFF2-40B4-BE49-F238E27FC236}">
                      <a16:creationId xmlns:a16="http://schemas.microsoft.com/office/drawing/2014/main" id="{9C537B6B-331D-4E6E-B9C0-67593F36118F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1" name="グループ化 1710">
                <a:extLst>
                  <a:ext uri="{FF2B5EF4-FFF2-40B4-BE49-F238E27FC236}">
                    <a16:creationId xmlns:a16="http://schemas.microsoft.com/office/drawing/2014/main" id="{71B1A70E-9C27-4A65-9B68-03178749F6CC}"/>
                  </a:ext>
                </a:extLst>
              </p:cNvPr>
              <p:cNvGrpSpPr/>
              <p:nvPr/>
            </p:nvGrpSpPr>
            <p:grpSpPr>
              <a:xfrm>
                <a:off x="6658361" y="3550471"/>
                <a:ext cx="428770" cy="348283"/>
                <a:chOff x="5211706" y="1180007"/>
                <a:chExt cx="766324" cy="622470"/>
              </a:xfrm>
            </p:grpSpPr>
            <p:sp>
              <p:nvSpPr>
                <p:cNvPr id="1712" name="円/楕円 27">
                  <a:extLst>
                    <a:ext uri="{FF2B5EF4-FFF2-40B4-BE49-F238E27FC236}">
                      <a16:creationId xmlns:a16="http://schemas.microsoft.com/office/drawing/2014/main" id="{49E0CFA8-8524-43F8-A261-D35B64CA09CC}"/>
                    </a:ext>
                  </a:extLst>
                </p:cNvPr>
                <p:cNvSpPr/>
                <p:nvPr/>
              </p:nvSpPr>
              <p:spPr>
                <a:xfrm>
                  <a:off x="5450656" y="1719286"/>
                  <a:ext cx="305118" cy="8319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5591 h 381876"/>
                    <a:gd name="connsiteX1" fmla="*/ 1560480 w 3210476"/>
                    <a:gd name="connsiteY1" fmla="*/ 57330 h 381876"/>
                    <a:gd name="connsiteX2" fmla="*/ 3210476 w 3210476"/>
                    <a:gd name="connsiteY2" fmla="*/ 35591 h 381876"/>
                    <a:gd name="connsiteX3" fmla="*/ 1605267 w 3210476"/>
                    <a:gd name="connsiteY3" fmla="*/ 381876 h 381876"/>
                    <a:gd name="connsiteX4" fmla="*/ 58 w 3210476"/>
                    <a:gd name="connsiteY4" fmla="*/ 35591 h 381876"/>
                    <a:gd name="connsiteX0" fmla="*/ 58 w 3210476"/>
                    <a:gd name="connsiteY0" fmla="*/ 26884 h 373169"/>
                    <a:gd name="connsiteX1" fmla="*/ 1560480 w 3210476"/>
                    <a:gd name="connsiteY1" fmla="*/ 105897 h 373169"/>
                    <a:gd name="connsiteX2" fmla="*/ 3210476 w 3210476"/>
                    <a:gd name="connsiteY2" fmla="*/ 26884 h 373169"/>
                    <a:gd name="connsiteX3" fmla="*/ 1605267 w 3210476"/>
                    <a:gd name="connsiteY3" fmla="*/ 373169 h 373169"/>
                    <a:gd name="connsiteX4" fmla="*/ 58 w 3210476"/>
                    <a:gd name="connsiteY4" fmla="*/ 26884 h 37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3169">
                      <a:moveTo>
                        <a:pt x="58" y="26884"/>
                      </a:moveTo>
                      <a:cubicBezTo>
                        <a:pt x="-7407" y="-17661"/>
                        <a:pt x="673948" y="105897"/>
                        <a:pt x="1560480" y="105897"/>
                      </a:cubicBezTo>
                      <a:cubicBezTo>
                        <a:pt x="2447012" y="105897"/>
                        <a:pt x="3210476" y="-64358"/>
                        <a:pt x="3210476" y="26884"/>
                      </a:cubicBezTo>
                      <a:cubicBezTo>
                        <a:pt x="3210476" y="118126"/>
                        <a:pt x="2491799" y="373169"/>
                        <a:pt x="1605267" y="373169"/>
                      </a:cubicBezTo>
                      <a:cubicBezTo>
                        <a:pt x="718735" y="373169"/>
                        <a:pt x="7523" y="71429"/>
                        <a:pt x="58" y="268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3" name="円/楕円 27">
                  <a:extLst>
                    <a:ext uri="{FF2B5EF4-FFF2-40B4-BE49-F238E27FC236}">
                      <a16:creationId xmlns:a16="http://schemas.microsoft.com/office/drawing/2014/main" id="{21443DD0-97AA-4735-93A3-02AB55F12308}"/>
                    </a:ext>
                  </a:extLst>
                </p:cNvPr>
                <p:cNvSpPr/>
                <p:nvPr/>
              </p:nvSpPr>
              <p:spPr>
                <a:xfrm rot="10800000">
                  <a:off x="5211706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4" name="円/楕円 27">
                  <a:extLst>
                    <a:ext uri="{FF2B5EF4-FFF2-40B4-BE49-F238E27FC236}">
                      <a16:creationId xmlns:a16="http://schemas.microsoft.com/office/drawing/2014/main" id="{64B90BCF-2CEF-46D6-99DF-9A4224D46668}"/>
                    </a:ext>
                  </a:extLst>
                </p:cNvPr>
                <p:cNvSpPr/>
                <p:nvPr/>
              </p:nvSpPr>
              <p:spPr>
                <a:xfrm rot="10800000">
                  <a:off x="5745007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5" name="正方形/長方形 67">
                  <a:extLst>
                    <a:ext uri="{FF2B5EF4-FFF2-40B4-BE49-F238E27FC236}">
                      <a16:creationId xmlns:a16="http://schemas.microsoft.com/office/drawing/2014/main" id="{B2D713E2-6458-44DB-A7B9-041D7616F891}"/>
                    </a:ext>
                  </a:extLst>
                </p:cNvPr>
                <p:cNvSpPr/>
                <p:nvPr/>
              </p:nvSpPr>
              <p:spPr>
                <a:xfrm>
                  <a:off x="5567916" y="1595836"/>
                  <a:ext cx="71119" cy="364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716" name="グループ化 1715">
                  <a:extLst>
                    <a:ext uri="{FF2B5EF4-FFF2-40B4-BE49-F238E27FC236}">
                      <a16:creationId xmlns:a16="http://schemas.microsoft.com/office/drawing/2014/main" id="{7883D36C-1AC7-4EFC-8429-3E8A51650EA4}"/>
                    </a:ext>
                  </a:extLst>
                </p:cNvPr>
                <p:cNvGrpSpPr/>
                <p:nvPr/>
              </p:nvGrpSpPr>
              <p:grpSpPr>
                <a:xfrm>
                  <a:off x="5249773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724" name="二等辺三角形 1723">
                    <a:extLst>
                      <a:ext uri="{FF2B5EF4-FFF2-40B4-BE49-F238E27FC236}">
                        <a16:creationId xmlns:a16="http://schemas.microsoft.com/office/drawing/2014/main" id="{65235BD4-91EB-479E-8B61-86D58A30E84E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25" name="グループ化 1724">
                    <a:extLst>
                      <a:ext uri="{FF2B5EF4-FFF2-40B4-BE49-F238E27FC236}">
                        <a16:creationId xmlns:a16="http://schemas.microsoft.com/office/drawing/2014/main" id="{82E6F30F-CFBE-4829-BE7A-01436BC86FFB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726" name="円/楕円 333">
                      <a:extLst>
                        <a:ext uri="{FF2B5EF4-FFF2-40B4-BE49-F238E27FC236}">
                          <a16:creationId xmlns:a16="http://schemas.microsoft.com/office/drawing/2014/main" id="{77C91841-8922-4751-88FA-E170C860307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7" name="円/楕円 334">
                      <a:extLst>
                        <a:ext uri="{FF2B5EF4-FFF2-40B4-BE49-F238E27FC236}">
                          <a16:creationId xmlns:a16="http://schemas.microsoft.com/office/drawing/2014/main" id="{B58C28AE-1E9B-4F1A-A926-7EF82DD39AC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8" name="円/楕円 335">
                      <a:extLst>
                        <a:ext uri="{FF2B5EF4-FFF2-40B4-BE49-F238E27FC236}">
                          <a16:creationId xmlns:a16="http://schemas.microsoft.com/office/drawing/2014/main" id="{CD0B2D8A-987A-4278-BA99-A99EFD3F6B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9" name="円/楕円 336">
                      <a:extLst>
                        <a:ext uri="{FF2B5EF4-FFF2-40B4-BE49-F238E27FC236}">
                          <a16:creationId xmlns:a16="http://schemas.microsoft.com/office/drawing/2014/main" id="{FE7F2ECF-DA27-4F52-8B33-6B77A47DDE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717" name="グループ化 1716">
                  <a:extLst>
                    <a:ext uri="{FF2B5EF4-FFF2-40B4-BE49-F238E27FC236}">
                      <a16:creationId xmlns:a16="http://schemas.microsoft.com/office/drawing/2014/main" id="{D742E890-971F-4304-86F7-6A94A78C8222}"/>
                    </a:ext>
                  </a:extLst>
                </p:cNvPr>
                <p:cNvGrpSpPr/>
                <p:nvPr/>
              </p:nvGrpSpPr>
              <p:grpSpPr>
                <a:xfrm>
                  <a:off x="5766504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718" name="二等辺三角形 1717">
                    <a:extLst>
                      <a:ext uri="{FF2B5EF4-FFF2-40B4-BE49-F238E27FC236}">
                        <a16:creationId xmlns:a16="http://schemas.microsoft.com/office/drawing/2014/main" id="{1483A48A-CDBF-49B7-94F3-AA09AF5496B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719" name="グループ化 1718">
                    <a:extLst>
                      <a:ext uri="{FF2B5EF4-FFF2-40B4-BE49-F238E27FC236}">
                        <a16:creationId xmlns:a16="http://schemas.microsoft.com/office/drawing/2014/main" id="{53F10CEC-7D72-429C-BC92-A8E39BCC01E3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720" name="円/楕円 333">
                      <a:extLst>
                        <a:ext uri="{FF2B5EF4-FFF2-40B4-BE49-F238E27FC236}">
                          <a16:creationId xmlns:a16="http://schemas.microsoft.com/office/drawing/2014/main" id="{CF6F5DD9-CBA6-4593-B15F-B033AB7770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1" name="円/楕円 334">
                      <a:extLst>
                        <a:ext uri="{FF2B5EF4-FFF2-40B4-BE49-F238E27FC236}">
                          <a16:creationId xmlns:a16="http://schemas.microsoft.com/office/drawing/2014/main" id="{D789B213-73A9-4D5C-93AC-18E2579976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2" name="円/楕円 335">
                      <a:extLst>
                        <a:ext uri="{FF2B5EF4-FFF2-40B4-BE49-F238E27FC236}">
                          <a16:creationId xmlns:a16="http://schemas.microsoft.com/office/drawing/2014/main" id="{1A673AE0-5F52-4100-B952-34078B5728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23" name="円/楕円 336">
                      <a:extLst>
                        <a:ext uri="{FF2B5EF4-FFF2-40B4-BE49-F238E27FC236}">
                          <a16:creationId xmlns:a16="http://schemas.microsoft.com/office/drawing/2014/main" id="{6FAC4C11-FA55-4202-A472-6BE1EBE67D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1583" name="グループ化 1582">
              <a:extLst>
                <a:ext uri="{FF2B5EF4-FFF2-40B4-BE49-F238E27FC236}">
                  <a16:creationId xmlns:a16="http://schemas.microsoft.com/office/drawing/2014/main" id="{B53740F9-7265-4D50-B461-8BADDC200DBB}"/>
                </a:ext>
              </a:extLst>
            </p:cNvPr>
            <p:cNvGrpSpPr/>
            <p:nvPr/>
          </p:nvGrpSpPr>
          <p:grpSpPr>
            <a:xfrm>
              <a:off x="3995845" y="4657317"/>
              <a:ext cx="1057255" cy="1138342"/>
              <a:chOff x="3790219" y="2838463"/>
              <a:chExt cx="2039614" cy="2196046"/>
            </a:xfrm>
          </p:grpSpPr>
          <p:grpSp>
            <p:nvGrpSpPr>
              <p:cNvPr id="1598" name="グループ化 1597">
                <a:extLst>
                  <a:ext uri="{FF2B5EF4-FFF2-40B4-BE49-F238E27FC236}">
                    <a16:creationId xmlns:a16="http://schemas.microsoft.com/office/drawing/2014/main" id="{8A114EE7-758B-494B-AE46-1FAAB27CF5C8}"/>
                  </a:ext>
                </a:extLst>
              </p:cNvPr>
              <p:cNvGrpSpPr/>
              <p:nvPr/>
            </p:nvGrpSpPr>
            <p:grpSpPr>
              <a:xfrm>
                <a:off x="3826359" y="3240063"/>
                <a:ext cx="1986160" cy="1680543"/>
                <a:chOff x="1787856" y="3271891"/>
                <a:chExt cx="2880765" cy="2437492"/>
              </a:xfrm>
            </p:grpSpPr>
            <p:sp>
              <p:nvSpPr>
                <p:cNvPr id="1640" name="楕円 1639">
                  <a:extLst>
                    <a:ext uri="{FF2B5EF4-FFF2-40B4-BE49-F238E27FC236}">
                      <a16:creationId xmlns:a16="http://schemas.microsoft.com/office/drawing/2014/main" id="{12FE4E39-FD7B-470D-B870-C31EDB498D52}"/>
                    </a:ext>
                  </a:extLst>
                </p:cNvPr>
                <p:cNvSpPr/>
                <p:nvPr/>
              </p:nvSpPr>
              <p:spPr>
                <a:xfrm rot="900000" flipH="1">
                  <a:off x="3513018" y="3668788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1" name="楕円 1640">
                  <a:extLst>
                    <a:ext uri="{FF2B5EF4-FFF2-40B4-BE49-F238E27FC236}">
                      <a16:creationId xmlns:a16="http://schemas.microsoft.com/office/drawing/2014/main" id="{1E22F08B-62BE-4A4D-B5CE-2277E9BEE6A3}"/>
                    </a:ext>
                  </a:extLst>
                </p:cNvPr>
                <p:cNvSpPr/>
                <p:nvPr/>
              </p:nvSpPr>
              <p:spPr>
                <a:xfrm rot="20700000">
                  <a:off x="2759707" y="3668791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2" name="フリーフォーム: 図形 1641">
                  <a:extLst>
                    <a:ext uri="{FF2B5EF4-FFF2-40B4-BE49-F238E27FC236}">
                      <a16:creationId xmlns:a16="http://schemas.microsoft.com/office/drawing/2014/main" id="{7A738BF0-0953-48FA-B953-84FA8E91B97F}"/>
                    </a:ext>
                  </a:extLst>
                </p:cNvPr>
                <p:cNvSpPr/>
                <p:nvPr/>
              </p:nvSpPr>
              <p:spPr>
                <a:xfrm rot="10800000">
                  <a:off x="2554665" y="4192439"/>
                  <a:ext cx="1352561" cy="944711"/>
                </a:xfrm>
                <a:custGeom>
                  <a:avLst/>
                  <a:gdLst>
                    <a:gd name="connsiteX0" fmla="*/ 1156033 w 1352561"/>
                    <a:gd name="connsiteY0" fmla="*/ 944711 h 944711"/>
                    <a:gd name="connsiteX1" fmla="*/ 196527 w 1352561"/>
                    <a:gd name="connsiteY1" fmla="*/ 944711 h 944711"/>
                    <a:gd name="connsiteX2" fmla="*/ 10646 w 1352561"/>
                    <a:gd name="connsiteY2" fmla="*/ 821501 h 944711"/>
                    <a:gd name="connsiteX3" fmla="*/ 0 w 1352561"/>
                    <a:gd name="connsiteY3" fmla="*/ 793257 h 944711"/>
                    <a:gd name="connsiteX4" fmla="*/ 126362 w 1352561"/>
                    <a:gd name="connsiteY4" fmla="*/ 0 h 944711"/>
                    <a:gd name="connsiteX5" fmla="*/ 1226198 w 1352561"/>
                    <a:gd name="connsiteY5" fmla="*/ 0 h 944711"/>
                    <a:gd name="connsiteX6" fmla="*/ 1352561 w 1352561"/>
                    <a:gd name="connsiteY6" fmla="*/ 793257 h 944711"/>
                    <a:gd name="connsiteX7" fmla="*/ 1341914 w 1352561"/>
                    <a:gd name="connsiteY7" fmla="*/ 821501 h 944711"/>
                    <a:gd name="connsiteX8" fmla="*/ 1156033 w 1352561"/>
                    <a:gd name="connsiteY8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52561" h="944711">
                      <a:moveTo>
                        <a:pt x="1156033" y="944711"/>
                      </a:moveTo>
                      <a:lnTo>
                        <a:pt x="196527" y="944711"/>
                      </a:lnTo>
                      <a:cubicBezTo>
                        <a:pt x="112966" y="944711"/>
                        <a:pt x="41271" y="893906"/>
                        <a:pt x="10646" y="821501"/>
                      </a:cubicBezTo>
                      <a:lnTo>
                        <a:pt x="0" y="793257"/>
                      </a:lnTo>
                      <a:lnTo>
                        <a:pt x="126362" y="0"/>
                      </a:lnTo>
                      <a:lnTo>
                        <a:pt x="1226198" y="0"/>
                      </a:lnTo>
                      <a:lnTo>
                        <a:pt x="1352561" y="793257"/>
                      </a:lnTo>
                      <a:lnTo>
                        <a:pt x="1341914" y="821501"/>
                      </a:lnTo>
                      <a:cubicBezTo>
                        <a:pt x="1311289" y="893906"/>
                        <a:pt x="1239594" y="944711"/>
                        <a:pt x="1156033" y="94471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3" name="フリーフォーム: 図形 1642">
                  <a:extLst>
                    <a:ext uri="{FF2B5EF4-FFF2-40B4-BE49-F238E27FC236}">
                      <a16:creationId xmlns:a16="http://schemas.microsoft.com/office/drawing/2014/main" id="{7A85E2C3-E943-429E-97EE-013D9C8C4EF5}"/>
                    </a:ext>
                  </a:extLst>
                </p:cNvPr>
                <p:cNvSpPr/>
                <p:nvPr/>
              </p:nvSpPr>
              <p:spPr>
                <a:xfrm rot="10800000">
                  <a:off x="2753006" y="4192439"/>
                  <a:ext cx="954664" cy="944711"/>
                </a:xfrm>
                <a:custGeom>
                  <a:avLst/>
                  <a:gdLst>
                    <a:gd name="connsiteX0" fmla="*/ 792330 w 954664"/>
                    <a:gd name="connsiteY0" fmla="*/ 944711 h 944711"/>
                    <a:gd name="connsiteX1" fmla="*/ 162334 w 954664"/>
                    <a:gd name="connsiteY1" fmla="*/ 944711 h 944711"/>
                    <a:gd name="connsiteX2" fmla="*/ 0 w 954664"/>
                    <a:gd name="connsiteY2" fmla="*/ 0 h 944711"/>
                    <a:gd name="connsiteX3" fmla="*/ 954664 w 954664"/>
                    <a:gd name="connsiteY3" fmla="*/ 0 h 944711"/>
                    <a:gd name="connsiteX4" fmla="*/ 792330 w 954664"/>
                    <a:gd name="connsiteY4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4664" h="944711">
                      <a:moveTo>
                        <a:pt x="792330" y="944711"/>
                      </a:moveTo>
                      <a:lnTo>
                        <a:pt x="162334" y="944711"/>
                      </a:lnTo>
                      <a:lnTo>
                        <a:pt x="0" y="0"/>
                      </a:lnTo>
                      <a:lnTo>
                        <a:pt x="954664" y="0"/>
                      </a:lnTo>
                      <a:lnTo>
                        <a:pt x="792330" y="944711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44" name="グループ化 1643">
                  <a:extLst>
                    <a:ext uri="{FF2B5EF4-FFF2-40B4-BE49-F238E27FC236}">
                      <a16:creationId xmlns:a16="http://schemas.microsoft.com/office/drawing/2014/main" id="{136C7DE8-F883-4C3E-98D0-8E637F3741F6}"/>
                    </a:ext>
                  </a:extLst>
                </p:cNvPr>
                <p:cNvGrpSpPr/>
                <p:nvPr/>
              </p:nvGrpSpPr>
              <p:grpSpPr>
                <a:xfrm>
                  <a:off x="2370323" y="5067434"/>
                  <a:ext cx="1714846" cy="641949"/>
                  <a:chOff x="2194374" y="5099246"/>
                  <a:chExt cx="2075207" cy="641949"/>
                </a:xfrm>
                <a:solidFill>
                  <a:schemeClr val="bg1"/>
                </a:solidFill>
              </p:grpSpPr>
              <p:grpSp>
                <p:nvGrpSpPr>
                  <p:cNvPr id="1667" name="グループ化 1666">
                    <a:extLst>
                      <a:ext uri="{FF2B5EF4-FFF2-40B4-BE49-F238E27FC236}">
                        <a16:creationId xmlns:a16="http://schemas.microsoft.com/office/drawing/2014/main" id="{AFC1BFF6-8586-4B1B-839F-B3A3D67CD0A9}"/>
                      </a:ext>
                    </a:extLst>
                  </p:cNvPr>
                  <p:cNvGrpSpPr/>
                  <p:nvPr/>
                </p:nvGrpSpPr>
                <p:grpSpPr>
                  <a:xfrm>
                    <a:off x="2194374" y="5314799"/>
                    <a:ext cx="2075207" cy="426396"/>
                    <a:chOff x="2358413" y="5288604"/>
                    <a:chExt cx="1928019" cy="389285"/>
                  </a:xfrm>
                  <a:grpFill/>
                </p:grpSpPr>
                <p:grpSp>
                  <p:nvGrpSpPr>
                    <p:cNvPr id="1669" name="グループ化 1668">
                      <a:extLst>
                        <a:ext uri="{FF2B5EF4-FFF2-40B4-BE49-F238E27FC236}">
                          <a16:creationId xmlns:a16="http://schemas.microsoft.com/office/drawing/2014/main" id="{82894B37-5790-4B66-B740-5D4E2968106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8413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1674" name="楕円 18">
                        <a:extLst>
                          <a:ext uri="{FF2B5EF4-FFF2-40B4-BE49-F238E27FC236}">
                            <a16:creationId xmlns:a16="http://schemas.microsoft.com/office/drawing/2014/main" id="{4EF47138-6571-45DC-956C-3F9E06003217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5" name="正方形/長方形 1674">
                        <a:extLst>
                          <a:ext uri="{FF2B5EF4-FFF2-40B4-BE49-F238E27FC236}">
                            <a16:creationId xmlns:a16="http://schemas.microsoft.com/office/drawing/2014/main" id="{F3508323-2892-4946-834B-10425C015C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6" name="四角形: 上の 2 つの角を丸める 1675">
                        <a:extLst>
                          <a:ext uri="{FF2B5EF4-FFF2-40B4-BE49-F238E27FC236}">
                            <a16:creationId xmlns:a16="http://schemas.microsoft.com/office/drawing/2014/main" id="{FC342B27-D022-454C-8A55-7B3305969F1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670" name="グループ化 1669">
                      <a:extLst>
                        <a:ext uri="{FF2B5EF4-FFF2-40B4-BE49-F238E27FC236}">
                          <a16:creationId xmlns:a16="http://schemas.microsoft.com/office/drawing/2014/main" id="{07202779-D523-4796-A0A4-56C5A2F7B4A3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323797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1671" name="楕円 18">
                        <a:extLst>
                          <a:ext uri="{FF2B5EF4-FFF2-40B4-BE49-F238E27FC236}">
                            <a16:creationId xmlns:a16="http://schemas.microsoft.com/office/drawing/2014/main" id="{6EB4AE2C-9C9C-4330-82C2-850D5EF76978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2" name="正方形/長方形 1671">
                        <a:extLst>
                          <a:ext uri="{FF2B5EF4-FFF2-40B4-BE49-F238E27FC236}">
                            <a16:creationId xmlns:a16="http://schemas.microsoft.com/office/drawing/2014/main" id="{97B37478-91D4-4F97-A6F6-83A2272763B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673" name="四角形: 上の 2 つの角を丸める 1672">
                        <a:extLst>
                          <a:ext uri="{FF2B5EF4-FFF2-40B4-BE49-F238E27FC236}">
                            <a16:creationId xmlns:a16="http://schemas.microsoft.com/office/drawing/2014/main" id="{2FBAD44D-A0FA-464F-AC73-689CB52EB004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668" name="フリーフォーム: 図形 1667">
                    <a:extLst>
                      <a:ext uri="{FF2B5EF4-FFF2-40B4-BE49-F238E27FC236}">
                        <a16:creationId xmlns:a16="http://schemas.microsoft.com/office/drawing/2014/main" id="{BFF92AE8-AD81-4268-8B62-C71F0A3F595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287650" y="5099246"/>
                    <a:ext cx="1890650" cy="323749"/>
                  </a:xfrm>
                  <a:custGeom>
                    <a:avLst/>
                    <a:gdLst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1367695 w 2055752"/>
                      <a:gd name="connsiteY5" fmla="*/ 66708 h 323749"/>
                      <a:gd name="connsiteX6" fmla="*/ 2055752 w 2055752"/>
                      <a:gd name="connsiteY6" fmla="*/ 66708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2055752 w 2055752"/>
                      <a:gd name="connsiteY5" fmla="*/ 66708 h 323749"/>
                      <a:gd name="connsiteX6" fmla="*/ 1632904 w 2055752"/>
                      <a:gd name="connsiteY6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752" h="323749">
                        <a:moveTo>
                          <a:pt x="1632904" y="323749"/>
                        </a:moveTo>
                        <a:lnTo>
                          <a:pt x="422848" y="323749"/>
                        </a:lnTo>
                        <a:lnTo>
                          <a:pt x="0" y="66708"/>
                        </a:lnTo>
                        <a:cubicBezTo>
                          <a:pt x="138999" y="22247"/>
                          <a:pt x="626790" y="-11"/>
                          <a:pt x="1059117" y="0"/>
                        </a:cubicBezTo>
                        <a:cubicBezTo>
                          <a:pt x="1491444" y="11"/>
                          <a:pt x="1916867" y="28597"/>
                          <a:pt x="2055752" y="66708"/>
                        </a:cubicBezTo>
                        <a:lnTo>
                          <a:pt x="1632904" y="323749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45" name="四角形: 角を丸くする 1644">
                  <a:extLst>
                    <a:ext uri="{FF2B5EF4-FFF2-40B4-BE49-F238E27FC236}">
                      <a16:creationId xmlns:a16="http://schemas.microsoft.com/office/drawing/2014/main" id="{31D653F0-5DC8-4101-9FF9-21AB39F1C4F8}"/>
                    </a:ext>
                  </a:extLst>
                </p:cNvPr>
                <p:cNvSpPr/>
                <p:nvPr/>
              </p:nvSpPr>
              <p:spPr>
                <a:xfrm>
                  <a:off x="2913811" y="4125276"/>
                  <a:ext cx="634268" cy="21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6" name="四角形: 角を丸くする 1645">
                  <a:extLst>
                    <a:ext uri="{FF2B5EF4-FFF2-40B4-BE49-F238E27FC236}">
                      <a16:creationId xmlns:a16="http://schemas.microsoft.com/office/drawing/2014/main" id="{0911C386-4402-4AE4-ABC7-2A37E0030C51}"/>
                    </a:ext>
                  </a:extLst>
                </p:cNvPr>
                <p:cNvSpPr/>
                <p:nvPr/>
              </p:nvSpPr>
              <p:spPr>
                <a:xfrm>
                  <a:off x="2990027" y="4125044"/>
                  <a:ext cx="481836" cy="1345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7" name="楕円 1646">
                  <a:extLst>
                    <a:ext uri="{FF2B5EF4-FFF2-40B4-BE49-F238E27FC236}">
                      <a16:creationId xmlns:a16="http://schemas.microsoft.com/office/drawing/2014/main" id="{895C5272-060C-4837-B5D2-51FD33AA371C}"/>
                    </a:ext>
                  </a:extLst>
                </p:cNvPr>
                <p:cNvSpPr/>
                <p:nvPr/>
              </p:nvSpPr>
              <p:spPr>
                <a:xfrm>
                  <a:off x="2829709" y="3314349"/>
                  <a:ext cx="795074" cy="902825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8" name="フリーフォーム: 図形 1647">
                  <a:extLst>
                    <a:ext uri="{FF2B5EF4-FFF2-40B4-BE49-F238E27FC236}">
                      <a16:creationId xmlns:a16="http://schemas.microsoft.com/office/drawing/2014/main" id="{2B370374-9C80-4F16-97DF-0D20740B075B}"/>
                    </a:ext>
                  </a:extLst>
                </p:cNvPr>
                <p:cNvSpPr/>
                <p:nvPr/>
              </p:nvSpPr>
              <p:spPr>
                <a:xfrm>
                  <a:off x="2829709" y="3299871"/>
                  <a:ext cx="795074" cy="564212"/>
                </a:xfrm>
                <a:custGeom>
                  <a:avLst/>
                  <a:gdLst>
                    <a:gd name="connsiteX0" fmla="*/ 397537 w 795074"/>
                    <a:gd name="connsiteY0" fmla="*/ 0 h 564212"/>
                    <a:gd name="connsiteX1" fmla="*/ 795074 w 795074"/>
                    <a:gd name="connsiteY1" fmla="*/ 451413 h 564212"/>
                    <a:gd name="connsiteX2" fmla="*/ 786998 w 795074"/>
                    <a:gd name="connsiteY2" fmla="*/ 542389 h 564212"/>
                    <a:gd name="connsiteX3" fmla="*/ 781032 w 795074"/>
                    <a:gd name="connsiteY3" fmla="*/ 564212 h 564212"/>
                    <a:gd name="connsiteX4" fmla="*/ 671823 w 795074"/>
                    <a:gd name="connsiteY4" fmla="*/ 184646 h 564212"/>
                    <a:gd name="connsiteX5" fmla="*/ 123251 w 795074"/>
                    <a:gd name="connsiteY5" fmla="*/ 184646 h 564212"/>
                    <a:gd name="connsiteX6" fmla="*/ 14043 w 795074"/>
                    <a:gd name="connsiteY6" fmla="*/ 564212 h 564212"/>
                    <a:gd name="connsiteX7" fmla="*/ 8077 w 795074"/>
                    <a:gd name="connsiteY7" fmla="*/ 542389 h 564212"/>
                    <a:gd name="connsiteX8" fmla="*/ 0 w 795074"/>
                    <a:gd name="connsiteY8" fmla="*/ 451413 h 564212"/>
                    <a:gd name="connsiteX9" fmla="*/ 397537 w 795074"/>
                    <a:gd name="connsiteY9" fmla="*/ 0 h 564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95074" h="564212">
                      <a:moveTo>
                        <a:pt x="397537" y="0"/>
                      </a:moveTo>
                      <a:cubicBezTo>
                        <a:pt x="617091" y="0"/>
                        <a:pt x="795074" y="202104"/>
                        <a:pt x="795074" y="451413"/>
                      </a:cubicBezTo>
                      <a:cubicBezTo>
                        <a:pt x="795074" y="482577"/>
                        <a:pt x="792293" y="513003"/>
                        <a:pt x="786998" y="542389"/>
                      </a:cubicBezTo>
                      <a:lnTo>
                        <a:pt x="781032" y="564212"/>
                      </a:lnTo>
                      <a:lnTo>
                        <a:pt x="671823" y="184646"/>
                      </a:lnTo>
                      <a:lnTo>
                        <a:pt x="123251" y="184646"/>
                      </a:lnTo>
                      <a:lnTo>
                        <a:pt x="14043" y="564212"/>
                      </a:lnTo>
                      <a:lnTo>
                        <a:pt x="8077" y="542389"/>
                      </a:lnTo>
                      <a:cubicBezTo>
                        <a:pt x="2781" y="513003"/>
                        <a:pt x="0" y="482577"/>
                        <a:pt x="0" y="451413"/>
                      </a:cubicBezTo>
                      <a:cubicBezTo>
                        <a:pt x="0" y="202104"/>
                        <a:pt x="177983" y="0"/>
                        <a:pt x="3975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4B653520-A184-4A24-95B7-E00BC4FCB128}"/>
                    </a:ext>
                  </a:extLst>
                </p:cNvPr>
                <p:cNvSpPr/>
                <p:nvPr/>
              </p:nvSpPr>
              <p:spPr>
                <a:xfrm rot="14400000" flipH="1">
                  <a:off x="3315804" y="4824272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50" name="グループ化 1649">
                  <a:extLst>
                    <a:ext uri="{FF2B5EF4-FFF2-40B4-BE49-F238E27FC236}">
                      <a16:creationId xmlns:a16="http://schemas.microsoft.com/office/drawing/2014/main" id="{FAC31E78-076D-481A-9825-E011E53E05A7}"/>
                    </a:ext>
                  </a:extLst>
                </p:cNvPr>
                <p:cNvGrpSpPr/>
                <p:nvPr/>
              </p:nvGrpSpPr>
              <p:grpSpPr>
                <a:xfrm flipH="1">
                  <a:off x="3463817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1664" name="二等辺三角形 15">
                    <a:extLst>
                      <a:ext uri="{FF2B5EF4-FFF2-40B4-BE49-F238E27FC236}">
                        <a16:creationId xmlns:a16="http://schemas.microsoft.com/office/drawing/2014/main" id="{AE0E4180-BA84-4C7A-88E1-6BAF989593DB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5" name="四角形: 角を丸くする 1664">
                    <a:extLst>
                      <a:ext uri="{FF2B5EF4-FFF2-40B4-BE49-F238E27FC236}">
                        <a16:creationId xmlns:a16="http://schemas.microsoft.com/office/drawing/2014/main" id="{39061C94-E8D2-4723-B10A-E69FA1C6E658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6" name="フリーフォーム: 図形 1665">
                    <a:extLst>
                      <a:ext uri="{FF2B5EF4-FFF2-40B4-BE49-F238E27FC236}">
                        <a16:creationId xmlns:a16="http://schemas.microsoft.com/office/drawing/2014/main" id="{59EE1AB8-645B-4B34-B815-A860B8B7100A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1" name="グループ化 1650">
                  <a:extLst>
                    <a:ext uri="{FF2B5EF4-FFF2-40B4-BE49-F238E27FC236}">
                      <a16:creationId xmlns:a16="http://schemas.microsoft.com/office/drawing/2014/main" id="{67444678-6B66-4696-8B0F-C4B1A1008741}"/>
                    </a:ext>
                  </a:extLst>
                </p:cNvPr>
                <p:cNvGrpSpPr/>
                <p:nvPr/>
              </p:nvGrpSpPr>
              <p:grpSpPr>
                <a:xfrm>
                  <a:off x="2819717" y="3271891"/>
                  <a:ext cx="804519" cy="1436011"/>
                  <a:chOff x="2819717" y="3271891"/>
                  <a:chExt cx="804519" cy="1436011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658" name="円: 塗りつぶしなし 1657">
                    <a:extLst>
                      <a:ext uri="{FF2B5EF4-FFF2-40B4-BE49-F238E27FC236}">
                        <a16:creationId xmlns:a16="http://schemas.microsoft.com/office/drawing/2014/main" id="{C984BE26-B33E-4EBB-8C79-508BEDC3AA6F}"/>
                      </a:ext>
                    </a:extLst>
                  </p:cNvPr>
                  <p:cNvSpPr/>
                  <p:nvPr/>
                </p:nvSpPr>
                <p:spPr>
                  <a:xfrm>
                    <a:off x="2819717" y="3271891"/>
                    <a:ext cx="804519" cy="962572"/>
                  </a:xfrm>
                  <a:prstGeom prst="donut">
                    <a:avLst>
                      <a:gd name="adj" fmla="val 2919"/>
                    </a:avLst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DD276DD8-7058-4E06-837C-E8BEE844C726}"/>
                      </a:ext>
                    </a:extLst>
                  </p:cNvPr>
                  <p:cNvSpPr/>
                  <p:nvPr/>
                </p:nvSpPr>
                <p:spPr>
                  <a:xfrm>
                    <a:off x="2988758" y="4214621"/>
                    <a:ext cx="466436" cy="493281"/>
                  </a:xfrm>
                  <a:custGeom>
                    <a:avLst/>
                    <a:gdLst>
                      <a:gd name="connsiteX0" fmla="*/ 402260 w 804520"/>
                      <a:gd name="connsiteY0" fmla="*/ 0 h 493281"/>
                      <a:gd name="connsiteX1" fmla="*/ 804520 w 804520"/>
                      <a:gd name="connsiteY1" fmla="*/ 481286 h 493281"/>
                      <a:gd name="connsiteX2" fmla="*/ 803509 w 804520"/>
                      <a:gd name="connsiteY2" fmla="*/ 493281 h 493281"/>
                      <a:gd name="connsiteX3" fmla="*/ 780247 w 804520"/>
                      <a:gd name="connsiteY3" fmla="*/ 490742 h 493281"/>
                      <a:gd name="connsiteX4" fmla="*/ 781036 w 804520"/>
                      <a:gd name="connsiteY4" fmla="*/ 481286 h 493281"/>
                      <a:gd name="connsiteX5" fmla="*/ 402260 w 804520"/>
                      <a:gd name="connsiteY5" fmla="*/ 23484 h 493281"/>
                      <a:gd name="connsiteX6" fmla="*/ 23484 w 804520"/>
                      <a:gd name="connsiteY6" fmla="*/ 481286 h 493281"/>
                      <a:gd name="connsiteX7" fmla="*/ 23490 w 804520"/>
                      <a:gd name="connsiteY7" fmla="*/ 481355 h 493281"/>
                      <a:gd name="connsiteX8" fmla="*/ 220 w 804520"/>
                      <a:gd name="connsiteY8" fmla="*/ 483896 h 493281"/>
                      <a:gd name="connsiteX9" fmla="*/ 0 w 804520"/>
                      <a:gd name="connsiteY9" fmla="*/ 481286 h 493281"/>
                      <a:gd name="connsiteX10" fmla="*/ 402260 w 804520"/>
                      <a:gd name="connsiteY10" fmla="*/ 0 h 493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04520" h="493281">
                        <a:moveTo>
                          <a:pt x="402260" y="0"/>
                        </a:moveTo>
                        <a:cubicBezTo>
                          <a:pt x="624422" y="0"/>
                          <a:pt x="804520" y="215479"/>
                          <a:pt x="804520" y="481286"/>
                        </a:cubicBezTo>
                        <a:lnTo>
                          <a:pt x="803509" y="493281"/>
                        </a:lnTo>
                        <a:lnTo>
                          <a:pt x="780247" y="490742"/>
                        </a:lnTo>
                        <a:lnTo>
                          <a:pt x="781036" y="481286"/>
                        </a:lnTo>
                        <a:cubicBezTo>
                          <a:pt x="781036" y="228449"/>
                          <a:pt x="611452" y="23484"/>
                          <a:pt x="402260" y="23484"/>
                        </a:cubicBezTo>
                        <a:cubicBezTo>
                          <a:pt x="193068" y="23484"/>
                          <a:pt x="23484" y="228449"/>
                          <a:pt x="23484" y="481286"/>
                        </a:cubicBezTo>
                        <a:lnTo>
                          <a:pt x="23490" y="481355"/>
                        </a:lnTo>
                        <a:lnTo>
                          <a:pt x="220" y="483896"/>
                        </a:lnTo>
                        <a:lnTo>
                          <a:pt x="0" y="481286"/>
                        </a:lnTo>
                        <a:cubicBezTo>
                          <a:pt x="0" y="215479"/>
                          <a:pt x="180098" y="0"/>
                          <a:pt x="402260" y="0"/>
                        </a:cubicBez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660" name="グループ化 1659">
                    <a:extLst>
                      <a:ext uri="{FF2B5EF4-FFF2-40B4-BE49-F238E27FC236}">
                        <a16:creationId xmlns:a16="http://schemas.microsoft.com/office/drawing/2014/main" id="{AAF2B652-08DF-44EA-AD45-6EC9C83FE9CE}"/>
                      </a:ext>
                    </a:extLst>
                  </p:cNvPr>
                  <p:cNvGrpSpPr/>
                  <p:nvPr/>
                </p:nvGrpSpPr>
                <p:grpSpPr>
                  <a:xfrm>
                    <a:off x="2910556" y="4163168"/>
                    <a:ext cx="523885" cy="354908"/>
                    <a:chOff x="2910556" y="4163168"/>
                    <a:chExt cx="523885" cy="354908"/>
                  </a:xfrm>
                  <a:grpFill/>
                </p:grpSpPr>
                <p:sp>
                  <p:nvSpPr>
                    <p:cNvPr id="1661" name="円: 塗りつぶしなし 1660">
                      <a:extLst>
                        <a:ext uri="{FF2B5EF4-FFF2-40B4-BE49-F238E27FC236}">
                          <a16:creationId xmlns:a16="http://schemas.microsoft.com/office/drawing/2014/main" id="{39772777-1D90-4373-8B9E-0487480AB5BB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3003516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62" name="円: 塗りつぶしなし 1661">
                      <a:extLst>
                        <a:ext uri="{FF2B5EF4-FFF2-40B4-BE49-F238E27FC236}">
                          <a16:creationId xmlns:a16="http://schemas.microsoft.com/office/drawing/2014/main" id="{B57DE4AC-3DB8-4882-A512-229C734D85FC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3265454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663" name="楕円 1662">
                      <a:extLst>
                        <a:ext uri="{FF2B5EF4-FFF2-40B4-BE49-F238E27FC236}">
                          <a16:creationId xmlns:a16="http://schemas.microsoft.com/office/drawing/2014/main" id="{88295ADE-EE49-4AE8-904D-81D8E14800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8835" y="4194124"/>
                      <a:ext cx="62884" cy="6051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7917D5B0-A4AE-421C-93C9-DD25983B4235}"/>
                    </a:ext>
                  </a:extLst>
                </p:cNvPr>
                <p:cNvSpPr/>
                <p:nvPr/>
              </p:nvSpPr>
              <p:spPr>
                <a:xfrm rot="10800000">
                  <a:off x="3056513" y="4348251"/>
                  <a:ext cx="163764" cy="566412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  <a:gd name="connsiteX0" fmla="*/ 583494 w 583494"/>
                    <a:gd name="connsiteY0" fmla="*/ 933472 h 1050156"/>
                    <a:gd name="connsiteX1" fmla="*/ 0 w 583494"/>
                    <a:gd name="connsiteY1" fmla="*/ 933472 h 1050156"/>
                    <a:gd name="connsiteX2" fmla="*/ 145872 w 583494"/>
                    <a:gd name="connsiteY2" fmla="*/ 0 h 1050156"/>
                    <a:gd name="connsiteX3" fmla="*/ 437619 w 583494"/>
                    <a:gd name="connsiteY3" fmla="*/ 0 h 1050156"/>
                    <a:gd name="connsiteX4" fmla="*/ 583494 w 583494"/>
                    <a:gd name="connsiteY4" fmla="*/ 933472 h 10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494" h="1050156">
                      <a:moveTo>
                        <a:pt x="583494" y="933472"/>
                      </a:moveTo>
                      <a:cubicBezTo>
                        <a:pt x="510558" y="1089051"/>
                        <a:pt x="72937" y="1089051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46517940-1BB3-489D-8323-255739A0E28C}"/>
                    </a:ext>
                  </a:extLst>
                </p:cNvPr>
                <p:cNvSpPr/>
                <p:nvPr/>
              </p:nvSpPr>
              <p:spPr>
                <a:xfrm rot="5400000">
                  <a:off x="2966779" y="4785937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54" name="グループ化 1653">
                  <a:extLst>
                    <a:ext uri="{FF2B5EF4-FFF2-40B4-BE49-F238E27FC236}">
                      <a16:creationId xmlns:a16="http://schemas.microsoft.com/office/drawing/2014/main" id="{E3F07B46-288E-4E70-9A7D-170FE4FEC12F}"/>
                    </a:ext>
                  </a:extLst>
                </p:cNvPr>
                <p:cNvGrpSpPr/>
                <p:nvPr/>
              </p:nvGrpSpPr>
              <p:grpSpPr>
                <a:xfrm>
                  <a:off x="1787856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1655" name="二等辺三角形 15">
                    <a:extLst>
                      <a:ext uri="{FF2B5EF4-FFF2-40B4-BE49-F238E27FC236}">
                        <a16:creationId xmlns:a16="http://schemas.microsoft.com/office/drawing/2014/main" id="{5D9B05E1-6023-46D2-8081-3764CCACD954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6" name="四角形: 角を丸くする 1655">
                    <a:extLst>
                      <a:ext uri="{FF2B5EF4-FFF2-40B4-BE49-F238E27FC236}">
                        <a16:creationId xmlns:a16="http://schemas.microsoft.com/office/drawing/2014/main" id="{7D700643-6B65-4F96-B169-8F7F1BEEBD31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96B3639C-AB3C-4C3D-AA9B-C724A36FA050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99" name="グループ化 1598">
                <a:extLst>
                  <a:ext uri="{FF2B5EF4-FFF2-40B4-BE49-F238E27FC236}">
                    <a16:creationId xmlns:a16="http://schemas.microsoft.com/office/drawing/2014/main" id="{6F41A147-9F88-45E9-8C58-1BB28ECD1137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624" name="四角形: 上の 2 つの角を丸める 1623">
                  <a:extLst>
                    <a:ext uri="{FF2B5EF4-FFF2-40B4-BE49-F238E27FC236}">
                      <a16:creationId xmlns:a16="http://schemas.microsoft.com/office/drawing/2014/main" id="{B260B371-D058-46DB-ABAA-B6FB59D9A5AE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5" name="グループ化 1624">
                  <a:extLst>
                    <a:ext uri="{FF2B5EF4-FFF2-40B4-BE49-F238E27FC236}">
                      <a16:creationId xmlns:a16="http://schemas.microsoft.com/office/drawing/2014/main" id="{0AF0A220-D735-4B67-B053-435CF348D730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638" name="四角形: 上の 2 つの角を丸める 1637">
                    <a:extLst>
                      <a:ext uri="{FF2B5EF4-FFF2-40B4-BE49-F238E27FC236}">
                        <a16:creationId xmlns:a16="http://schemas.microsoft.com/office/drawing/2014/main" id="{7A123DD1-B1E7-4180-8E87-C7BAE18DB3BE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9" name="四角形: 上の 2 つの角を丸める 1638">
                    <a:extLst>
                      <a:ext uri="{FF2B5EF4-FFF2-40B4-BE49-F238E27FC236}">
                        <a16:creationId xmlns:a16="http://schemas.microsoft.com/office/drawing/2014/main" id="{BA150DAB-7C54-46DA-8F04-AE7917D9C021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6" name="グループ化 1625">
                  <a:extLst>
                    <a:ext uri="{FF2B5EF4-FFF2-40B4-BE49-F238E27FC236}">
                      <a16:creationId xmlns:a16="http://schemas.microsoft.com/office/drawing/2014/main" id="{59B8BE9D-24C0-4A88-9AF5-2B31B39FA454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636" name="四角形: 上の 2 つの角を丸める 1635">
                    <a:extLst>
                      <a:ext uri="{FF2B5EF4-FFF2-40B4-BE49-F238E27FC236}">
                        <a16:creationId xmlns:a16="http://schemas.microsoft.com/office/drawing/2014/main" id="{275550D1-E944-4D91-AAFF-2798F41437F7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7" name="四角形: 上の 2 つの角を丸める 1636">
                    <a:extLst>
                      <a:ext uri="{FF2B5EF4-FFF2-40B4-BE49-F238E27FC236}">
                        <a16:creationId xmlns:a16="http://schemas.microsoft.com/office/drawing/2014/main" id="{B348DC88-159B-4070-AF62-51FFBA14D564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7" name="グループ化 1626">
                  <a:extLst>
                    <a:ext uri="{FF2B5EF4-FFF2-40B4-BE49-F238E27FC236}">
                      <a16:creationId xmlns:a16="http://schemas.microsoft.com/office/drawing/2014/main" id="{B7EF771D-8EEB-4731-9315-F5A9A23A8AD2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634" name="四角形: 上の 2 つの角を丸める 1633">
                    <a:extLst>
                      <a:ext uri="{FF2B5EF4-FFF2-40B4-BE49-F238E27FC236}">
                        <a16:creationId xmlns:a16="http://schemas.microsoft.com/office/drawing/2014/main" id="{3C54DB0D-0F79-4C48-B0B0-31A4D7DF1F65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5" name="四角形: 上の 2 つの角を丸める 1634">
                    <a:extLst>
                      <a:ext uri="{FF2B5EF4-FFF2-40B4-BE49-F238E27FC236}">
                        <a16:creationId xmlns:a16="http://schemas.microsoft.com/office/drawing/2014/main" id="{3DEE1133-1EF9-4C56-89E7-1EC7BB4DB1B9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8" name="グループ化 1627">
                  <a:extLst>
                    <a:ext uri="{FF2B5EF4-FFF2-40B4-BE49-F238E27FC236}">
                      <a16:creationId xmlns:a16="http://schemas.microsoft.com/office/drawing/2014/main" id="{5E0B017E-54D3-42CB-AE7C-02F7ECA342CB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632" name="四角形: 上の 2 つの角を丸める 1631">
                    <a:extLst>
                      <a:ext uri="{FF2B5EF4-FFF2-40B4-BE49-F238E27FC236}">
                        <a16:creationId xmlns:a16="http://schemas.microsoft.com/office/drawing/2014/main" id="{821483D1-13A0-492F-88BD-07EC5F560221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3" name="四角形: 上の 2 つの角を丸める 1632">
                    <a:extLst>
                      <a:ext uri="{FF2B5EF4-FFF2-40B4-BE49-F238E27FC236}">
                        <a16:creationId xmlns:a16="http://schemas.microsoft.com/office/drawing/2014/main" id="{AB1117B8-9880-4BD0-857C-0564F0A9E52B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9" name="グループ化 1628">
                  <a:extLst>
                    <a:ext uri="{FF2B5EF4-FFF2-40B4-BE49-F238E27FC236}">
                      <a16:creationId xmlns:a16="http://schemas.microsoft.com/office/drawing/2014/main" id="{CC481E79-C6DE-420C-8853-43B3D0EA903B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630" name="四角形: 上の 2 つの角を丸める 1629">
                    <a:extLst>
                      <a:ext uri="{FF2B5EF4-FFF2-40B4-BE49-F238E27FC236}">
                        <a16:creationId xmlns:a16="http://schemas.microsoft.com/office/drawing/2014/main" id="{6120E336-6CDE-4142-8A47-B96AFCC84699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1" name="四角形: 上の 2 つの角を丸める 1630">
                    <a:extLst>
                      <a:ext uri="{FF2B5EF4-FFF2-40B4-BE49-F238E27FC236}">
                        <a16:creationId xmlns:a16="http://schemas.microsoft.com/office/drawing/2014/main" id="{C63801D1-0333-495A-8841-FC0A459182E9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00" name="月 1599">
                <a:extLst>
                  <a:ext uri="{FF2B5EF4-FFF2-40B4-BE49-F238E27FC236}">
                    <a16:creationId xmlns:a16="http://schemas.microsoft.com/office/drawing/2014/main" id="{686C8687-2C3D-4296-B70E-848FDD2DE67C}"/>
                  </a:ext>
                </a:extLst>
              </p:cNvPr>
              <p:cNvSpPr/>
              <p:nvPr/>
            </p:nvSpPr>
            <p:spPr>
              <a:xfrm rot="14449670">
                <a:off x="4623888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1" name="月 1600">
                <a:extLst>
                  <a:ext uri="{FF2B5EF4-FFF2-40B4-BE49-F238E27FC236}">
                    <a16:creationId xmlns:a16="http://schemas.microsoft.com/office/drawing/2014/main" id="{2214549B-03B2-44DE-8EDE-F17D78F9265D}"/>
                  </a:ext>
                </a:extLst>
              </p:cNvPr>
              <p:cNvSpPr/>
              <p:nvPr/>
            </p:nvSpPr>
            <p:spPr>
              <a:xfrm rot="12600000">
                <a:off x="4694368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2" name="月 1601">
                <a:extLst>
                  <a:ext uri="{FF2B5EF4-FFF2-40B4-BE49-F238E27FC236}">
                    <a16:creationId xmlns:a16="http://schemas.microsoft.com/office/drawing/2014/main" id="{6BF3836B-45FE-4CC6-B06F-F7CDE5EB32ED}"/>
                  </a:ext>
                </a:extLst>
              </p:cNvPr>
              <p:cNvSpPr/>
              <p:nvPr/>
            </p:nvSpPr>
            <p:spPr>
              <a:xfrm rot="7150330" flipH="1">
                <a:off x="4923636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3" name="月 1602">
                <a:extLst>
                  <a:ext uri="{FF2B5EF4-FFF2-40B4-BE49-F238E27FC236}">
                    <a16:creationId xmlns:a16="http://schemas.microsoft.com/office/drawing/2014/main" id="{FAC4BEBF-E75F-4EF7-9A68-3B133FA8FE2A}"/>
                  </a:ext>
                </a:extLst>
              </p:cNvPr>
              <p:cNvSpPr/>
              <p:nvPr/>
            </p:nvSpPr>
            <p:spPr>
              <a:xfrm rot="9000000" flipH="1">
                <a:off x="4866177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4" name="月 1603">
                <a:extLst>
                  <a:ext uri="{FF2B5EF4-FFF2-40B4-BE49-F238E27FC236}">
                    <a16:creationId xmlns:a16="http://schemas.microsoft.com/office/drawing/2014/main" id="{FDE1F3FE-EDA7-4EA4-84C3-CEC10C6EF6AD}"/>
                  </a:ext>
                </a:extLst>
              </p:cNvPr>
              <p:cNvSpPr/>
              <p:nvPr/>
            </p:nvSpPr>
            <p:spPr>
              <a:xfrm rot="11354606">
                <a:off x="4762564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5" name="月 1604">
                <a:extLst>
                  <a:ext uri="{FF2B5EF4-FFF2-40B4-BE49-F238E27FC236}">
                    <a16:creationId xmlns:a16="http://schemas.microsoft.com/office/drawing/2014/main" id="{614E4A2D-17F9-4ED0-B438-FA8FF58CFDA9}"/>
                  </a:ext>
                </a:extLst>
              </p:cNvPr>
              <p:cNvSpPr/>
              <p:nvPr/>
            </p:nvSpPr>
            <p:spPr>
              <a:xfrm rot="10245394" flipH="1">
                <a:off x="4817951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06" name="グループ化 1605">
                <a:extLst>
                  <a:ext uri="{FF2B5EF4-FFF2-40B4-BE49-F238E27FC236}">
                    <a16:creationId xmlns:a16="http://schemas.microsoft.com/office/drawing/2014/main" id="{CFF6C7F9-3E12-4F84-8DE3-37029E197ACA}"/>
                  </a:ext>
                </a:extLst>
              </p:cNvPr>
              <p:cNvGrpSpPr/>
              <p:nvPr/>
            </p:nvGrpSpPr>
            <p:grpSpPr>
              <a:xfrm>
                <a:off x="4626343" y="2838463"/>
                <a:ext cx="383737" cy="491029"/>
                <a:chOff x="4626343" y="2838463"/>
                <a:chExt cx="383737" cy="491029"/>
              </a:xfrm>
            </p:grpSpPr>
            <p:sp>
              <p:nvSpPr>
                <p:cNvPr id="1620" name="四角形: 角を丸くする 1619">
                  <a:extLst>
                    <a:ext uri="{FF2B5EF4-FFF2-40B4-BE49-F238E27FC236}">
                      <a16:creationId xmlns:a16="http://schemas.microsoft.com/office/drawing/2014/main" id="{7F33B743-5654-49EE-A2E0-80695ABA6AEA}"/>
                    </a:ext>
                  </a:extLst>
                </p:cNvPr>
                <p:cNvSpPr/>
                <p:nvPr/>
              </p:nvSpPr>
              <p:spPr>
                <a:xfrm>
                  <a:off x="4626343" y="3118881"/>
                  <a:ext cx="383737" cy="315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フリーフォーム: 図形 1620">
                  <a:extLst>
                    <a:ext uri="{FF2B5EF4-FFF2-40B4-BE49-F238E27FC236}">
                      <a16:creationId xmlns:a16="http://schemas.microsoft.com/office/drawing/2014/main" id="{6E3ECB32-7276-464F-9E5E-2DD87D5423D4}"/>
                    </a:ext>
                  </a:extLst>
                </p:cNvPr>
                <p:cNvSpPr/>
                <p:nvPr/>
              </p:nvSpPr>
              <p:spPr>
                <a:xfrm rot="10800000">
                  <a:off x="4761769" y="2838463"/>
                  <a:ext cx="112886" cy="359184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2" name="四角形: 上の 2 つの角を丸める 1621">
                  <a:extLst>
                    <a:ext uri="{FF2B5EF4-FFF2-40B4-BE49-F238E27FC236}">
                      <a16:creationId xmlns:a16="http://schemas.microsoft.com/office/drawing/2014/main" id="{D5453B03-5FE8-44E1-80D6-07CD0C48CD36}"/>
                    </a:ext>
                  </a:extLst>
                </p:cNvPr>
                <p:cNvSpPr/>
                <p:nvPr/>
              </p:nvSpPr>
              <p:spPr>
                <a:xfrm>
                  <a:off x="4737673" y="3067943"/>
                  <a:ext cx="161077" cy="14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3" name="四角形: 上の 2 つの角を丸める 1622">
                  <a:extLst>
                    <a:ext uri="{FF2B5EF4-FFF2-40B4-BE49-F238E27FC236}">
                      <a16:creationId xmlns:a16="http://schemas.microsoft.com/office/drawing/2014/main" id="{0EE38F7D-3803-4AD6-A952-2A05BE6B5AC4}"/>
                    </a:ext>
                  </a:extLst>
                </p:cNvPr>
                <p:cNvSpPr/>
                <p:nvPr/>
              </p:nvSpPr>
              <p:spPr>
                <a:xfrm>
                  <a:off x="4649018" y="3182479"/>
                  <a:ext cx="338389" cy="147013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07" name="月 1606">
                <a:extLst>
                  <a:ext uri="{FF2B5EF4-FFF2-40B4-BE49-F238E27FC236}">
                    <a16:creationId xmlns:a16="http://schemas.microsoft.com/office/drawing/2014/main" id="{EEB82C5C-1474-44BE-A323-C51027AC2D55}"/>
                  </a:ext>
                </a:extLst>
              </p:cNvPr>
              <p:cNvSpPr/>
              <p:nvPr/>
            </p:nvSpPr>
            <p:spPr>
              <a:xfrm rot="5400000">
                <a:off x="4663702" y="3440998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608" name="月 1607">
                <a:extLst>
                  <a:ext uri="{FF2B5EF4-FFF2-40B4-BE49-F238E27FC236}">
                    <a16:creationId xmlns:a16="http://schemas.microsoft.com/office/drawing/2014/main" id="{E1A8B302-CD9D-4E99-8508-C30E75FA7AE2}"/>
                  </a:ext>
                </a:extLst>
              </p:cNvPr>
              <p:cNvSpPr/>
              <p:nvPr/>
            </p:nvSpPr>
            <p:spPr>
              <a:xfrm rot="5400000">
                <a:off x="4944429" y="3441000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609" name="グループ化 1608">
                <a:extLst>
                  <a:ext uri="{FF2B5EF4-FFF2-40B4-BE49-F238E27FC236}">
                    <a16:creationId xmlns:a16="http://schemas.microsoft.com/office/drawing/2014/main" id="{2B5C50A8-B633-4337-8379-99EAEF8CC2E7}"/>
                  </a:ext>
                </a:extLst>
              </p:cNvPr>
              <p:cNvGrpSpPr/>
              <p:nvPr/>
            </p:nvGrpSpPr>
            <p:grpSpPr>
              <a:xfrm>
                <a:off x="4741204" y="3724087"/>
                <a:ext cx="167671" cy="83045"/>
                <a:chOff x="4549585" y="3585195"/>
                <a:chExt cx="370988" cy="160213"/>
              </a:xfrm>
            </p:grpSpPr>
            <p:sp>
              <p:nvSpPr>
                <p:cNvPr id="1618" name="円/楕円 638">
                  <a:extLst>
                    <a:ext uri="{FF2B5EF4-FFF2-40B4-BE49-F238E27FC236}">
                      <a16:creationId xmlns:a16="http://schemas.microsoft.com/office/drawing/2014/main" id="{C1AA97F8-1E1B-4DFA-AC39-C0197EBE743A}"/>
                    </a:ext>
                  </a:extLst>
                </p:cNvPr>
                <p:cNvSpPr/>
                <p:nvPr/>
              </p:nvSpPr>
              <p:spPr>
                <a:xfrm>
                  <a:off x="4549585" y="3695152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9" name="円/楕円 638">
                  <a:extLst>
                    <a:ext uri="{FF2B5EF4-FFF2-40B4-BE49-F238E27FC236}">
                      <a16:creationId xmlns:a16="http://schemas.microsoft.com/office/drawing/2014/main" id="{90816FC8-E923-40FA-BD9E-1452E41C5315}"/>
                    </a:ext>
                  </a:extLst>
                </p:cNvPr>
                <p:cNvSpPr/>
                <p:nvPr/>
              </p:nvSpPr>
              <p:spPr>
                <a:xfrm>
                  <a:off x="4663308" y="35851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610" name="グループ化 1609">
                <a:extLst>
                  <a:ext uri="{FF2B5EF4-FFF2-40B4-BE49-F238E27FC236}">
                    <a16:creationId xmlns:a16="http://schemas.microsoft.com/office/drawing/2014/main" id="{6332365D-C604-442F-8714-917532CF89FE}"/>
                  </a:ext>
                </a:extLst>
              </p:cNvPr>
              <p:cNvGrpSpPr/>
              <p:nvPr/>
            </p:nvGrpSpPr>
            <p:grpSpPr>
              <a:xfrm>
                <a:off x="4636913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1615" name="フリーフォーム: 図形 1614">
                  <a:extLst>
                    <a:ext uri="{FF2B5EF4-FFF2-40B4-BE49-F238E27FC236}">
                      <a16:creationId xmlns:a16="http://schemas.microsoft.com/office/drawing/2014/main" id="{CD0FE699-D4E3-41A1-A951-015B3F92BAD3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6" name="四角形: 角を丸くする 1615">
                  <a:extLst>
                    <a:ext uri="{FF2B5EF4-FFF2-40B4-BE49-F238E27FC236}">
                      <a16:creationId xmlns:a16="http://schemas.microsoft.com/office/drawing/2014/main" id="{CE509A35-45CB-4023-99C5-8020BB4B220E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7" name="四角形: 角を丸くする 1616">
                  <a:extLst>
                    <a:ext uri="{FF2B5EF4-FFF2-40B4-BE49-F238E27FC236}">
                      <a16:creationId xmlns:a16="http://schemas.microsoft.com/office/drawing/2014/main" id="{11832884-A12E-46A9-AA30-506CA25238C3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611" name="グループ化 1610">
                <a:extLst>
                  <a:ext uri="{FF2B5EF4-FFF2-40B4-BE49-F238E27FC236}">
                    <a16:creationId xmlns:a16="http://schemas.microsoft.com/office/drawing/2014/main" id="{23BE9620-0C49-4367-9C52-8985DEA09C9B}"/>
                  </a:ext>
                </a:extLst>
              </p:cNvPr>
              <p:cNvGrpSpPr/>
              <p:nvPr/>
            </p:nvGrpSpPr>
            <p:grpSpPr>
              <a:xfrm>
                <a:off x="4905994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585C5319-2156-42C0-8CF0-114946BBE28F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3" name="四角形: 角を丸くする 1612">
                  <a:extLst>
                    <a:ext uri="{FF2B5EF4-FFF2-40B4-BE49-F238E27FC236}">
                      <a16:creationId xmlns:a16="http://schemas.microsoft.com/office/drawing/2014/main" id="{4A8F5450-A17A-4845-AF78-6E4293CB4A57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14" name="四角形: 角を丸くする 1613">
                  <a:extLst>
                    <a:ext uri="{FF2B5EF4-FFF2-40B4-BE49-F238E27FC236}">
                      <a16:creationId xmlns:a16="http://schemas.microsoft.com/office/drawing/2014/main" id="{0E4519D5-A514-4025-900F-743DAA47904D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584" name="グループ化 1583">
              <a:extLst>
                <a:ext uri="{FF2B5EF4-FFF2-40B4-BE49-F238E27FC236}">
                  <a16:creationId xmlns:a16="http://schemas.microsoft.com/office/drawing/2014/main" id="{5C222B18-B3E4-43CD-8892-C8E7D79E99DB}"/>
                </a:ext>
              </a:extLst>
            </p:cNvPr>
            <p:cNvGrpSpPr/>
            <p:nvPr/>
          </p:nvGrpSpPr>
          <p:grpSpPr>
            <a:xfrm>
              <a:off x="4871320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585" name="グループ化 1584">
                <a:extLst>
                  <a:ext uri="{FF2B5EF4-FFF2-40B4-BE49-F238E27FC236}">
                    <a16:creationId xmlns:a16="http://schemas.microsoft.com/office/drawing/2014/main" id="{0580051A-3AFD-4976-A98F-2E4952989B56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589" name="グループ化 1588">
                  <a:extLst>
                    <a:ext uri="{FF2B5EF4-FFF2-40B4-BE49-F238E27FC236}">
                      <a16:creationId xmlns:a16="http://schemas.microsoft.com/office/drawing/2014/main" id="{1A794328-9025-45BE-88FE-5C684CDE4224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596" name="正方形/長方形 1595">
                    <a:extLst>
                      <a:ext uri="{FF2B5EF4-FFF2-40B4-BE49-F238E27FC236}">
                        <a16:creationId xmlns:a16="http://schemas.microsoft.com/office/drawing/2014/main" id="{EE64C142-F2D1-44B8-B7A2-DB07D9C494FD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7" name="正方形/長方形 1596">
                    <a:extLst>
                      <a:ext uri="{FF2B5EF4-FFF2-40B4-BE49-F238E27FC236}">
                        <a16:creationId xmlns:a16="http://schemas.microsoft.com/office/drawing/2014/main" id="{20BB35AC-02E7-40C5-91D2-13A71378F06B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90" name="グループ化 1589">
                  <a:extLst>
                    <a:ext uri="{FF2B5EF4-FFF2-40B4-BE49-F238E27FC236}">
                      <a16:creationId xmlns:a16="http://schemas.microsoft.com/office/drawing/2014/main" id="{D73C7537-4047-4603-805E-010F9CC69646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594" name="正方形/長方形 1593">
                    <a:extLst>
                      <a:ext uri="{FF2B5EF4-FFF2-40B4-BE49-F238E27FC236}">
                        <a16:creationId xmlns:a16="http://schemas.microsoft.com/office/drawing/2014/main" id="{4A240367-D5E6-4403-B03E-363D852F1F14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5" name="正方形/長方形 1594">
                    <a:extLst>
                      <a:ext uri="{FF2B5EF4-FFF2-40B4-BE49-F238E27FC236}">
                        <a16:creationId xmlns:a16="http://schemas.microsoft.com/office/drawing/2014/main" id="{4CE78883-D0B2-4E8B-A97D-C95281722806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91" name="グループ化 1590">
                  <a:extLst>
                    <a:ext uri="{FF2B5EF4-FFF2-40B4-BE49-F238E27FC236}">
                      <a16:creationId xmlns:a16="http://schemas.microsoft.com/office/drawing/2014/main" id="{95BD7B21-D769-42BF-950E-B604C2C189DE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592" name="正方形/長方形 1591">
                    <a:extLst>
                      <a:ext uri="{FF2B5EF4-FFF2-40B4-BE49-F238E27FC236}">
                        <a16:creationId xmlns:a16="http://schemas.microsoft.com/office/drawing/2014/main" id="{AE9BA06C-B578-4022-B936-3D11F6B6BB9D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3" name="正方形/長方形 1592">
                    <a:extLst>
                      <a:ext uri="{FF2B5EF4-FFF2-40B4-BE49-F238E27FC236}">
                        <a16:creationId xmlns:a16="http://schemas.microsoft.com/office/drawing/2014/main" id="{966812F8-D29B-4EDD-8FB6-89D7994CF3DA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586" name="グループ化 1585">
                <a:extLst>
                  <a:ext uri="{FF2B5EF4-FFF2-40B4-BE49-F238E27FC236}">
                    <a16:creationId xmlns:a16="http://schemas.microsoft.com/office/drawing/2014/main" id="{89657834-D1B8-488D-82FC-165BEA52F4C4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587" name="フリーフォーム: 図形 1586">
                  <a:extLst>
                    <a:ext uri="{FF2B5EF4-FFF2-40B4-BE49-F238E27FC236}">
                      <a16:creationId xmlns:a16="http://schemas.microsoft.com/office/drawing/2014/main" id="{03CD8DA5-91F8-4545-8228-C1D99E7D5244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8" name="フリーフォーム: 図形 1587">
                  <a:extLst>
                    <a:ext uri="{FF2B5EF4-FFF2-40B4-BE49-F238E27FC236}">
                      <a16:creationId xmlns:a16="http://schemas.microsoft.com/office/drawing/2014/main" id="{A4C8564B-646C-4DA9-9963-4A33A6146AB9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851" name="四角形: 上の 2 つの角を丸める 1850">
              <a:extLst>
                <a:ext uri="{FF2B5EF4-FFF2-40B4-BE49-F238E27FC236}">
                  <a16:creationId xmlns:a16="http://schemas.microsoft.com/office/drawing/2014/main" id="{96A2627D-98CE-4ACF-BFD7-63F73C46EDEB}"/>
                </a:ext>
              </a:extLst>
            </p:cNvPr>
            <p:cNvSpPr/>
            <p:nvPr/>
          </p:nvSpPr>
          <p:spPr>
            <a:xfrm>
              <a:off x="363220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55" name="グループ化 1854">
            <a:extLst>
              <a:ext uri="{FF2B5EF4-FFF2-40B4-BE49-F238E27FC236}">
                <a16:creationId xmlns:a16="http://schemas.microsoft.com/office/drawing/2014/main" id="{BEAD42C0-3237-424E-BE65-76969E309AD3}"/>
              </a:ext>
            </a:extLst>
          </p:cNvPr>
          <p:cNvGrpSpPr/>
          <p:nvPr/>
        </p:nvGrpSpPr>
        <p:grpSpPr>
          <a:xfrm>
            <a:off x="6546420" y="4264043"/>
            <a:ext cx="2773073" cy="1644443"/>
            <a:chOff x="6546420" y="4554036"/>
            <a:chExt cx="2773073" cy="1644443"/>
          </a:xfrm>
        </p:grpSpPr>
        <p:grpSp>
          <p:nvGrpSpPr>
            <p:cNvPr id="1349" name="グループ化 1348">
              <a:extLst>
                <a:ext uri="{FF2B5EF4-FFF2-40B4-BE49-F238E27FC236}">
                  <a16:creationId xmlns:a16="http://schemas.microsoft.com/office/drawing/2014/main" id="{8D3558CF-7A25-41A7-BACC-9BB9F91D7998}"/>
                </a:ext>
              </a:extLst>
            </p:cNvPr>
            <p:cNvGrpSpPr/>
            <p:nvPr/>
          </p:nvGrpSpPr>
          <p:grpSpPr>
            <a:xfrm>
              <a:off x="6753087" y="4554036"/>
              <a:ext cx="2327073" cy="1361064"/>
              <a:chOff x="1271113" y="3112280"/>
              <a:chExt cx="6113656" cy="2625712"/>
            </a:xfrm>
          </p:grpSpPr>
          <p:sp>
            <p:nvSpPr>
              <p:cNvPr id="1568" name="フリーフォーム: 図形 1567">
                <a:extLst>
                  <a:ext uri="{FF2B5EF4-FFF2-40B4-BE49-F238E27FC236}">
                    <a16:creationId xmlns:a16="http://schemas.microsoft.com/office/drawing/2014/main" id="{55F3A36C-F3D6-4D34-9EB7-D53C1545E26C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9" name="フリーフォーム: 図形 1568">
                <a:extLst>
                  <a:ext uri="{FF2B5EF4-FFF2-40B4-BE49-F238E27FC236}">
                    <a16:creationId xmlns:a16="http://schemas.microsoft.com/office/drawing/2014/main" id="{813235AE-4D78-40B2-BFA9-E4B0A0146E95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0" name="フリーフォーム: 図形 1569">
                <a:extLst>
                  <a:ext uri="{FF2B5EF4-FFF2-40B4-BE49-F238E27FC236}">
                    <a16:creationId xmlns:a16="http://schemas.microsoft.com/office/drawing/2014/main" id="{8953761E-6BD6-4074-9129-4464A05FA972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1" name="フリーフォーム: 図形 1570">
                <a:extLst>
                  <a:ext uri="{FF2B5EF4-FFF2-40B4-BE49-F238E27FC236}">
                    <a16:creationId xmlns:a16="http://schemas.microsoft.com/office/drawing/2014/main" id="{7DF5D2D8-1FF3-41E0-8A5B-7E66DA1AD2C4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2" name="フリーフォーム: 図形 1571">
                <a:extLst>
                  <a:ext uri="{FF2B5EF4-FFF2-40B4-BE49-F238E27FC236}">
                    <a16:creationId xmlns:a16="http://schemas.microsoft.com/office/drawing/2014/main" id="{94471C59-BC20-44DB-B71F-B789D949D1BE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3" name="フリーフォーム: 図形 1572">
                <a:extLst>
                  <a:ext uri="{FF2B5EF4-FFF2-40B4-BE49-F238E27FC236}">
                    <a16:creationId xmlns:a16="http://schemas.microsoft.com/office/drawing/2014/main" id="{E756C0A6-CA5F-411C-9B7C-121D31B7668E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4" name="フリーフォーム: 図形 1573">
                <a:extLst>
                  <a:ext uri="{FF2B5EF4-FFF2-40B4-BE49-F238E27FC236}">
                    <a16:creationId xmlns:a16="http://schemas.microsoft.com/office/drawing/2014/main" id="{3268EF99-7DC9-4453-ACB1-AE9F2A8A952E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5" name="フリーフォーム: 図形 1574">
                <a:extLst>
                  <a:ext uri="{FF2B5EF4-FFF2-40B4-BE49-F238E27FC236}">
                    <a16:creationId xmlns:a16="http://schemas.microsoft.com/office/drawing/2014/main" id="{EB356910-ADCB-417B-ADB8-7F24492CB907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0" name="グループ化 1349">
              <a:extLst>
                <a:ext uri="{FF2B5EF4-FFF2-40B4-BE49-F238E27FC236}">
                  <a16:creationId xmlns:a16="http://schemas.microsoft.com/office/drawing/2014/main" id="{35B8DBA6-1A8A-4B2D-991A-BFE4FFC54E18}"/>
                </a:ext>
              </a:extLst>
            </p:cNvPr>
            <p:cNvGrpSpPr/>
            <p:nvPr/>
          </p:nvGrpSpPr>
          <p:grpSpPr>
            <a:xfrm>
              <a:off x="6546420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558" name="グループ化 1557">
                <a:extLst>
                  <a:ext uri="{FF2B5EF4-FFF2-40B4-BE49-F238E27FC236}">
                    <a16:creationId xmlns:a16="http://schemas.microsoft.com/office/drawing/2014/main" id="{C648FB1B-4A65-46CB-96EE-85084AA16A66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560" name="正方形/長方形 1559">
                  <a:extLst>
                    <a:ext uri="{FF2B5EF4-FFF2-40B4-BE49-F238E27FC236}">
                      <a16:creationId xmlns:a16="http://schemas.microsoft.com/office/drawing/2014/main" id="{8CC5EBD1-E925-4D3E-82E8-181963A1290A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1" name="四角形: 上の 2 つの角を丸める 1560">
                  <a:extLst>
                    <a:ext uri="{FF2B5EF4-FFF2-40B4-BE49-F238E27FC236}">
                      <a16:creationId xmlns:a16="http://schemas.microsoft.com/office/drawing/2014/main" id="{872EDEEA-14D7-4F70-8689-17259147DBFC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2" name="楕円 1049">
                  <a:extLst>
                    <a:ext uri="{FF2B5EF4-FFF2-40B4-BE49-F238E27FC236}">
                      <a16:creationId xmlns:a16="http://schemas.microsoft.com/office/drawing/2014/main" id="{0AF2E741-7E34-4490-B15D-0892EC4C2F8B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3" name="フリーフォーム: 図形 1562">
                  <a:extLst>
                    <a:ext uri="{FF2B5EF4-FFF2-40B4-BE49-F238E27FC236}">
                      <a16:creationId xmlns:a16="http://schemas.microsoft.com/office/drawing/2014/main" id="{D800CD51-3734-4603-AA83-E52E3196E575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4" name="四角形: 上の 2 つの角を丸める 1563">
                  <a:extLst>
                    <a:ext uri="{FF2B5EF4-FFF2-40B4-BE49-F238E27FC236}">
                      <a16:creationId xmlns:a16="http://schemas.microsoft.com/office/drawing/2014/main" id="{8BC89153-5489-4E26-84E7-26686FF73E2F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5" name="四角形: 上の 2 つの角を丸める 1564">
                  <a:extLst>
                    <a:ext uri="{FF2B5EF4-FFF2-40B4-BE49-F238E27FC236}">
                      <a16:creationId xmlns:a16="http://schemas.microsoft.com/office/drawing/2014/main" id="{B8291423-12C1-480B-9AEF-0363AF74BAC1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6" name="四角形: 上の 2 つの角を丸める 1565">
                  <a:extLst>
                    <a:ext uri="{FF2B5EF4-FFF2-40B4-BE49-F238E27FC236}">
                      <a16:creationId xmlns:a16="http://schemas.microsoft.com/office/drawing/2014/main" id="{BEC51BCB-F69C-4A3F-AB0A-12BE96CE256C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67" name="四角形: 上の 2 つの角を丸める 1566">
                  <a:extLst>
                    <a:ext uri="{FF2B5EF4-FFF2-40B4-BE49-F238E27FC236}">
                      <a16:creationId xmlns:a16="http://schemas.microsoft.com/office/drawing/2014/main" id="{A3D01F39-A020-4848-8826-79A6EC0DDB01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59" name="四角形: 上の 2 つの角を丸める 1558">
                <a:extLst>
                  <a:ext uri="{FF2B5EF4-FFF2-40B4-BE49-F238E27FC236}">
                    <a16:creationId xmlns:a16="http://schemas.microsoft.com/office/drawing/2014/main" id="{C02E5D99-BEDA-41FB-95C0-1F08E1DE3FDB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51" name="グループ化 1350">
              <a:extLst>
                <a:ext uri="{FF2B5EF4-FFF2-40B4-BE49-F238E27FC236}">
                  <a16:creationId xmlns:a16="http://schemas.microsoft.com/office/drawing/2014/main" id="{DFC1342D-C669-429B-A37E-816B7A174ABF}"/>
                </a:ext>
              </a:extLst>
            </p:cNvPr>
            <p:cNvGrpSpPr/>
            <p:nvPr/>
          </p:nvGrpSpPr>
          <p:grpSpPr>
            <a:xfrm>
              <a:off x="8748305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BBE71141-E409-49F5-BA14-33464CED35D8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550" name="正方形/長方形 1549">
                  <a:extLst>
                    <a:ext uri="{FF2B5EF4-FFF2-40B4-BE49-F238E27FC236}">
                      <a16:creationId xmlns:a16="http://schemas.microsoft.com/office/drawing/2014/main" id="{71626ACD-9EBA-404F-94A5-6A7CEA95F6B7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1" name="四角形: 上の 2 つの角を丸める 1550">
                  <a:extLst>
                    <a:ext uri="{FF2B5EF4-FFF2-40B4-BE49-F238E27FC236}">
                      <a16:creationId xmlns:a16="http://schemas.microsoft.com/office/drawing/2014/main" id="{274E370D-B559-4B69-A535-4B3BB84AE5F9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2" name="楕円 1049">
                  <a:extLst>
                    <a:ext uri="{FF2B5EF4-FFF2-40B4-BE49-F238E27FC236}">
                      <a16:creationId xmlns:a16="http://schemas.microsoft.com/office/drawing/2014/main" id="{D73AEDDF-2DEC-4746-845D-B64AE3CA0A53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3" name="フリーフォーム: 図形 1552">
                  <a:extLst>
                    <a:ext uri="{FF2B5EF4-FFF2-40B4-BE49-F238E27FC236}">
                      <a16:creationId xmlns:a16="http://schemas.microsoft.com/office/drawing/2014/main" id="{FE581F9F-016F-45C8-B695-75228941272F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4" name="四角形: 上の 2 つの角を丸める 1553">
                  <a:extLst>
                    <a:ext uri="{FF2B5EF4-FFF2-40B4-BE49-F238E27FC236}">
                      <a16:creationId xmlns:a16="http://schemas.microsoft.com/office/drawing/2014/main" id="{03E2EE6B-D279-47F3-8DE6-F8F24C94175E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5" name="四角形: 上の 2 つの角を丸める 1554">
                  <a:extLst>
                    <a:ext uri="{FF2B5EF4-FFF2-40B4-BE49-F238E27FC236}">
                      <a16:creationId xmlns:a16="http://schemas.microsoft.com/office/drawing/2014/main" id="{12CC71EC-86F4-4059-A961-C50750AD9354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6" name="四角形: 上の 2 つの角を丸める 1555">
                  <a:extLst>
                    <a:ext uri="{FF2B5EF4-FFF2-40B4-BE49-F238E27FC236}">
                      <a16:creationId xmlns:a16="http://schemas.microsoft.com/office/drawing/2014/main" id="{86629492-0A06-48AA-A7C9-590F00EA79ED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57" name="四角形: 上の 2 つの角を丸める 1556">
                  <a:extLst>
                    <a:ext uri="{FF2B5EF4-FFF2-40B4-BE49-F238E27FC236}">
                      <a16:creationId xmlns:a16="http://schemas.microsoft.com/office/drawing/2014/main" id="{2E183569-2951-4B7D-AEB3-7E46146D0CD3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49" name="四角形: 上の 2 つの角を丸める 1548">
                <a:extLst>
                  <a:ext uri="{FF2B5EF4-FFF2-40B4-BE49-F238E27FC236}">
                    <a16:creationId xmlns:a16="http://schemas.microsoft.com/office/drawing/2014/main" id="{B961156E-AD9F-4670-8037-3BF11CBBCFB5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52" name="グループ化 1351">
              <a:extLst>
                <a:ext uri="{FF2B5EF4-FFF2-40B4-BE49-F238E27FC236}">
                  <a16:creationId xmlns:a16="http://schemas.microsoft.com/office/drawing/2014/main" id="{581EF255-1BD0-4B26-A8C3-8821EF7390A5}"/>
                </a:ext>
              </a:extLst>
            </p:cNvPr>
            <p:cNvGrpSpPr/>
            <p:nvPr/>
          </p:nvGrpSpPr>
          <p:grpSpPr>
            <a:xfrm>
              <a:off x="6933827" y="5704770"/>
              <a:ext cx="1057255" cy="86196"/>
              <a:chOff x="1735438" y="5691115"/>
              <a:chExt cx="2958295" cy="352036"/>
            </a:xfrm>
          </p:grpSpPr>
          <p:sp>
            <p:nvSpPr>
              <p:cNvPr id="1532" name="四角形: 上の 2 つの角を丸める 1531">
                <a:extLst>
                  <a:ext uri="{FF2B5EF4-FFF2-40B4-BE49-F238E27FC236}">
                    <a16:creationId xmlns:a16="http://schemas.microsoft.com/office/drawing/2014/main" id="{06F7E7A2-1057-4821-A46E-8DD1EAA2B186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33" name="グループ化 1532">
                <a:extLst>
                  <a:ext uri="{FF2B5EF4-FFF2-40B4-BE49-F238E27FC236}">
                    <a16:creationId xmlns:a16="http://schemas.microsoft.com/office/drawing/2014/main" id="{8FC28CF1-CD3A-4747-8CD1-970270B624BF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546" name="四角形: 上の 2 つの角を丸める 1545">
                  <a:extLst>
                    <a:ext uri="{FF2B5EF4-FFF2-40B4-BE49-F238E27FC236}">
                      <a16:creationId xmlns:a16="http://schemas.microsoft.com/office/drawing/2014/main" id="{B3502ECE-ED5F-4122-8FBB-CEB76EA79A27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7" name="四角形: 上の 2 つの角を丸める 1546">
                  <a:extLst>
                    <a:ext uri="{FF2B5EF4-FFF2-40B4-BE49-F238E27FC236}">
                      <a16:creationId xmlns:a16="http://schemas.microsoft.com/office/drawing/2014/main" id="{146AF281-915E-4C78-A4D9-05D12FBDB4A4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4" name="グループ化 1533">
                <a:extLst>
                  <a:ext uri="{FF2B5EF4-FFF2-40B4-BE49-F238E27FC236}">
                    <a16:creationId xmlns:a16="http://schemas.microsoft.com/office/drawing/2014/main" id="{5E9429A7-B79E-4021-8945-2BAF20BB4C5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544" name="四角形: 上の 2 つの角を丸める 1543">
                  <a:extLst>
                    <a:ext uri="{FF2B5EF4-FFF2-40B4-BE49-F238E27FC236}">
                      <a16:creationId xmlns:a16="http://schemas.microsoft.com/office/drawing/2014/main" id="{74F1A5A1-C0D1-4767-9F4C-A9D205169C05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5" name="四角形: 上の 2 つの角を丸める 1544">
                  <a:extLst>
                    <a:ext uri="{FF2B5EF4-FFF2-40B4-BE49-F238E27FC236}">
                      <a16:creationId xmlns:a16="http://schemas.microsoft.com/office/drawing/2014/main" id="{D1F91293-705D-434A-BB58-79A2595DD7A5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5" name="グループ化 1534">
                <a:extLst>
                  <a:ext uri="{FF2B5EF4-FFF2-40B4-BE49-F238E27FC236}">
                    <a16:creationId xmlns:a16="http://schemas.microsoft.com/office/drawing/2014/main" id="{83C785E9-D7DC-43DC-B286-1DB61B3784C4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542" name="四角形: 上の 2 つの角を丸める 1541">
                  <a:extLst>
                    <a:ext uri="{FF2B5EF4-FFF2-40B4-BE49-F238E27FC236}">
                      <a16:creationId xmlns:a16="http://schemas.microsoft.com/office/drawing/2014/main" id="{6D4ACB3B-5FD0-43F0-8A8B-AB0B9040E29F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3" name="四角形: 上の 2 つの角を丸める 1542">
                  <a:extLst>
                    <a:ext uri="{FF2B5EF4-FFF2-40B4-BE49-F238E27FC236}">
                      <a16:creationId xmlns:a16="http://schemas.microsoft.com/office/drawing/2014/main" id="{CCD1C66E-CA19-40E0-AA76-4B85398DAC80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6" name="グループ化 1535">
                <a:extLst>
                  <a:ext uri="{FF2B5EF4-FFF2-40B4-BE49-F238E27FC236}">
                    <a16:creationId xmlns:a16="http://schemas.microsoft.com/office/drawing/2014/main" id="{0866B5D7-35E6-46EA-87F7-9233EE04C0F2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540" name="四角形: 上の 2 つの角を丸める 1539">
                  <a:extLst>
                    <a:ext uri="{FF2B5EF4-FFF2-40B4-BE49-F238E27FC236}">
                      <a16:creationId xmlns:a16="http://schemas.microsoft.com/office/drawing/2014/main" id="{30656A88-A147-426E-8B35-5B738D1EB1D6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1" name="四角形: 上の 2 つの角を丸める 1540">
                  <a:extLst>
                    <a:ext uri="{FF2B5EF4-FFF2-40B4-BE49-F238E27FC236}">
                      <a16:creationId xmlns:a16="http://schemas.microsoft.com/office/drawing/2014/main" id="{AD115DAD-94E6-4A6C-8044-135D52C612C9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37" name="グループ化 1536">
                <a:extLst>
                  <a:ext uri="{FF2B5EF4-FFF2-40B4-BE49-F238E27FC236}">
                    <a16:creationId xmlns:a16="http://schemas.microsoft.com/office/drawing/2014/main" id="{9BF277EF-312E-4240-8FD3-BF476B8D1F0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538" name="四角形: 上の 2 つの角を丸める 1537">
                  <a:extLst>
                    <a:ext uri="{FF2B5EF4-FFF2-40B4-BE49-F238E27FC236}">
                      <a16:creationId xmlns:a16="http://schemas.microsoft.com/office/drawing/2014/main" id="{2BA24A7A-E4F1-4706-96E9-C4399BCBC3A8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9" name="四角形: 上の 2 つの角を丸める 1538">
                  <a:extLst>
                    <a:ext uri="{FF2B5EF4-FFF2-40B4-BE49-F238E27FC236}">
                      <a16:creationId xmlns:a16="http://schemas.microsoft.com/office/drawing/2014/main" id="{26B56F2A-2BBD-408B-9CD8-A8501E3907B2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3" name="グループ化 1352">
              <a:extLst>
                <a:ext uri="{FF2B5EF4-FFF2-40B4-BE49-F238E27FC236}">
                  <a16:creationId xmlns:a16="http://schemas.microsoft.com/office/drawing/2014/main" id="{8EADAFC3-DD95-4024-B610-DFB592FE34BF}"/>
                </a:ext>
              </a:extLst>
            </p:cNvPr>
            <p:cNvGrpSpPr/>
            <p:nvPr/>
          </p:nvGrpSpPr>
          <p:grpSpPr>
            <a:xfrm>
              <a:off x="8003380" y="5704770"/>
              <a:ext cx="1057255" cy="86196"/>
              <a:chOff x="1735438" y="5691115"/>
              <a:chExt cx="2958295" cy="352036"/>
            </a:xfrm>
          </p:grpSpPr>
          <p:sp>
            <p:nvSpPr>
              <p:cNvPr id="1516" name="四角形: 上の 2 つの角を丸める 1515">
                <a:extLst>
                  <a:ext uri="{FF2B5EF4-FFF2-40B4-BE49-F238E27FC236}">
                    <a16:creationId xmlns:a16="http://schemas.microsoft.com/office/drawing/2014/main" id="{D17CAD51-BBD4-4462-9FCF-27E594BA2CE9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17" name="グループ化 1516">
                <a:extLst>
                  <a:ext uri="{FF2B5EF4-FFF2-40B4-BE49-F238E27FC236}">
                    <a16:creationId xmlns:a16="http://schemas.microsoft.com/office/drawing/2014/main" id="{590D5777-D5BF-4D2A-BE57-50A863966485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530" name="四角形: 上の 2 つの角を丸める 1529">
                  <a:extLst>
                    <a:ext uri="{FF2B5EF4-FFF2-40B4-BE49-F238E27FC236}">
                      <a16:creationId xmlns:a16="http://schemas.microsoft.com/office/drawing/2014/main" id="{5D449063-9FA5-4D3D-A3B3-85567D6CA388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四角形: 上の 2 つの角を丸める 1530">
                  <a:extLst>
                    <a:ext uri="{FF2B5EF4-FFF2-40B4-BE49-F238E27FC236}">
                      <a16:creationId xmlns:a16="http://schemas.microsoft.com/office/drawing/2014/main" id="{E94B4ACC-C860-48D4-AB60-8D926D797560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8" name="グループ化 1517">
                <a:extLst>
                  <a:ext uri="{FF2B5EF4-FFF2-40B4-BE49-F238E27FC236}">
                    <a16:creationId xmlns:a16="http://schemas.microsoft.com/office/drawing/2014/main" id="{7B663E82-45A4-4B1B-800C-BC5990E916DF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528" name="四角形: 上の 2 つの角を丸める 1527">
                  <a:extLst>
                    <a:ext uri="{FF2B5EF4-FFF2-40B4-BE49-F238E27FC236}">
                      <a16:creationId xmlns:a16="http://schemas.microsoft.com/office/drawing/2014/main" id="{D87F9E4B-64A1-49F1-820D-71924A3EE7DD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四角形: 上の 2 つの角を丸める 1528">
                  <a:extLst>
                    <a:ext uri="{FF2B5EF4-FFF2-40B4-BE49-F238E27FC236}">
                      <a16:creationId xmlns:a16="http://schemas.microsoft.com/office/drawing/2014/main" id="{956C1071-367D-4D90-8796-02D979EF0F43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9" name="グループ化 1518">
                <a:extLst>
                  <a:ext uri="{FF2B5EF4-FFF2-40B4-BE49-F238E27FC236}">
                    <a16:creationId xmlns:a16="http://schemas.microsoft.com/office/drawing/2014/main" id="{FDACF3BE-F322-4479-9385-11CD37F9FD5D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526" name="四角形: 上の 2 つの角を丸める 1525">
                  <a:extLst>
                    <a:ext uri="{FF2B5EF4-FFF2-40B4-BE49-F238E27FC236}">
                      <a16:creationId xmlns:a16="http://schemas.microsoft.com/office/drawing/2014/main" id="{1AB2B426-2CB1-45B6-96AB-25496EB2637A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四角形: 上の 2 つの角を丸める 1526">
                  <a:extLst>
                    <a:ext uri="{FF2B5EF4-FFF2-40B4-BE49-F238E27FC236}">
                      <a16:creationId xmlns:a16="http://schemas.microsoft.com/office/drawing/2014/main" id="{CB4E1AE8-01B8-424A-8E74-48F69950591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0" name="グループ化 1519">
                <a:extLst>
                  <a:ext uri="{FF2B5EF4-FFF2-40B4-BE49-F238E27FC236}">
                    <a16:creationId xmlns:a16="http://schemas.microsoft.com/office/drawing/2014/main" id="{C1539945-6D49-4CE2-BB96-D8ADC515AF58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524" name="四角形: 上の 2 つの角を丸める 1523">
                  <a:extLst>
                    <a:ext uri="{FF2B5EF4-FFF2-40B4-BE49-F238E27FC236}">
                      <a16:creationId xmlns:a16="http://schemas.microsoft.com/office/drawing/2014/main" id="{556A4632-E939-4191-970D-08E8BFECCD44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5" name="四角形: 上の 2 つの角を丸める 1524">
                  <a:extLst>
                    <a:ext uri="{FF2B5EF4-FFF2-40B4-BE49-F238E27FC236}">
                      <a16:creationId xmlns:a16="http://schemas.microsoft.com/office/drawing/2014/main" id="{643870A5-7B55-42D1-B8FD-0145614022B5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F4EDC80D-572D-4774-86DA-10E7C59BE851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522" name="四角形: 上の 2 つの角を丸める 1521">
                  <a:extLst>
                    <a:ext uri="{FF2B5EF4-FFF2-40B4-BE49-F238E27FC236}">
                      <a16:creationId xmlns:a16="http://schemas.microsoft.com/office/drawing/2014/main" id="{5DFB5AF2-8DCA-4CBF-BBA0-661602BB2A20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3" name="四角形: 上の 2 つの角を丸める 1522">
                  <a:extLst>
                    <a:ext uri="{FF2B5EF4-FFF2-40B4-BE49-F238E27FC236}">
                      <a16:creationId xmlns:a16="http://schemas.microsoft.com/office/drawing/2014/main" id="{5F32271E-789C-411F-BE6B-F213CCC763B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54" name="グループ化 1353">
              <a:extLst>
                <a:ext uri="{FF2B5EF4-FFF2-40B4-BE49-F238E27FC236}">
                  <a16:creationId xmlns:a16="http://schemas.microsoft.com/office/drawing/2014/main" id="{2F90E2C4-B492-440C-A346-A4C5943D5590}"/>
                </a:ext>
              </a:extLst>
            </p:cNvPr>
            <p:cNvGrpSpPr/>
            <p:nvPr/>
          </p:nvGrpSpPr>
          <p:grpSpPr>
            <a:xfrm>
              <a:off x="6931891" y="4656208"/>
              <a:ext cx="1057255" cy="1138018"/>
              <a:chOff x="3790219" y="2839089"/>
              <a:chExt cx="2039614" cy="2195420"/>
            </a:xfrm>
          </p:grpSpPr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11118945-B3D3-4AD7-9C47-8D6E9BEB3943}"/>
                  </a:ext>
                </a:extLst>
              </p:cNvPr>
              <p:cNvSpPr/>
              <p:nvPr/>
            </p:nvSpPr>
            <p:spPr>
              <a:xfrm rot="10800000">
                <a:off x="4355040" y="3874741"/>
                <a:ext cx="932531" cy="651337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EF609440-0FBC-40B6-8723-584B2D1DA0DB}"/>
                  </a:ext>
                </a:extLst>
              </p:cNvPr>
              <p:cNvSpPr/>
              <p:nvPr/>
            </p:nvSpPr>
            <p:spPr>
              <a:xfrm rot="10800000">
                <a:off x="4491787" y="3874741"/>
                <a:ext cx="658199" cy="651337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57" name="グループ化 1456">
                <a:extLst>
                  <a:ext uri="{FF2B5EF4-FFF2-40B4-BE49-F238E27FC236}">
                    <a16:creationId xmlns:a16="http://schemas.microsoft.com/office/drawing/2014/main" id="{9E9888B2-5665-4D8D-A7C9-BD9B2ED6FA1E}"/>
                  </a:ext>
                </a:extLst>
              </p:cNvPr>
              <p:cNvGrpSpPr/>
              <p:nvPr/>
            </p:nvGrpSpPr>
            <p:grpSpPr>
              <a:xfrm>
                <a:off x="4227944" y="4478011"/>
                <a:ext cx="1182310" cy="442596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506" name="グループ化 1505">
                  <a:extLst>
                    <a:ext uri="{FF2B5EF4-FFF2-40B4-BE49-F238E27FC236}">
                      <a16:creationId xmlns:a16="http://schemas.microsoft.com/office/drawing/2014/main" id="{C826258D-B2F7-49C3-8047-6AEF6A0DCECF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508" name="グループ化 1507">
                    <a:extLst>
                      <a:ext uri="{FF2B5EF4-FFF2-40B4-BE49-F238E27FC236}">
                        <a16:creationId xmlns:a16="http://schemas.microsoft.com/office/drawing/2014/main" id="{38A51F1A-97D8-43E2-8542-68E90DF643AE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513" name="楕円 18">
                      <a:extLst>
                        <a:ext uri="{FF2B5EF4-FFF2-40B4-BE49-F238E27FC236}">
                          <a16:creationId xmlns:a16="http://schemas.microsoft.com/office/drawing/2014/main" id="{662AE594-6E4B-47FF-BF13-8A7FCDAC7F4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4" name="正方形/長方形 1513">
                      <a:extLst>
                        <a:ext uri="{FF2B5EF4-FFF2-40B4-BE49-F238E27FC236}">
                          <a16:creationId xmlns:a16="http://schemas.microsoft.com/office/drawing/2014/main" id="{E298B4F9-FE5A-44A9-8EAC-F3778034425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5" name="四角形: 上の 2 つの角を丸める 1514">
                      <a:extLst>
                        <a:ext uri="{FF2B5EF4-FFF2-40B4-BE49-F238E27FC236}">
                          <a16:creationId xmlns:a16="http://schemas.microsoft.com/office/drawing/2014/main" id="{A22FFBE5-0E07-4888-91CF-73D6E15D08A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09" name="グループ化 1508">
                    <a:extLst>
                      <a:ext uri="{FF2B5EF4-FFF2-40B4-BE49-F238E27FC236}">
                        <a16:creationId xmlns:a16="http://schemas.microsoft.com/office/drawing/2014/main" id="{429D1AE3-CD49-4539-BEF1-03EDBFB9AE8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510" name="楕円 18">
                      <a:extLst>
                        <a:ext uri="{FF2B5EF4-FFF2-40B4-BE49-F238E27FC236}">
                          <a16:creationId xmlns:a16="http://schemas.microsoft.com/office/drawing/2014/main" id="{F51E8EB4-628D-423B-B9AC-A1958FFA9E9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1" name="正方形/長方形 1510">
                      <a:extLst>
                        <a:ext uri="{FF2B5EF4-FFF2-40B4-BE49-F238E27FC236}">
                          <a16:creationId xmlns:a16="http://schemas.microsoft.com/office/drawing/2014/main" id="{911BAA3C-E282-4AB6-BEE2-9EFF8CF8AC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2" name="四角形: 上の 2 つの角を丸める 1511">
                      <a:extLst>
                        <a:ext uri="{FF2B5EF4-FFF2-40B4-BE49-F238E27FC236}">
                          <a16:creationId xmlns:a16="http://schemas.microsoft.com/office/drawing/2014/main" id="{71101717-B364-48EF-A3BA-DCE16915E6C4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507" name="フリーフォーム: 図形 1506">
                  <a:extLst>
                    <a:ext uri="{FF2B5EF4-FFF2-40B4-BE49-F238E27FC236}">
                      <a16:creationId xmlns:a16="http://schemas.microsoft.com/office/drawing/2014/main" id="{6B78F71B-F5C2-4A0B-8DAB-E6FCBE449196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58" name="四角形: 角を丸くする 1457">
                <a:extLst>
                  <a:ext uri="{FF2B5EF4-FFF2-40B4-BE49-F238E27FC236}">
                    <a16:creationId xmlns:a16="http://schemas.microsoft.com/office/drawing/2014/main" id="{DA4706BF-E608-4E2D-94A0-2F8C496ADF32}"/>
                  </a:ext>
                </a:extLst>
              </p:cNvPr>
              <p:cNvSpPr/>
              <p:nvPr/>
            </p:nvSpPr>
            <p:spPr>
              <a:xfrm>
                <a:off x="4602655" y="3828435"/>
                <a:ext cx="437300" cy="147013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四角形: 角を丸くする 1458">
                <a:extLst>
                  <a:ext uri="{FF2B5EF4-FFF2-40B4-BE49-F238E27FC236}">
                    <a16:creationId xmlns:a16="http://schemas.microsoft.com/office/drawing/2014/main" id="{8E5ED28C-4CA5-4E09-82A1-FC56032EECE5}"/>
                  </a:ext>
                </a:extLst>
              </p:cNvPr>
              <p:cNvSpPr/>
              <p:nvPr/>
            </p:nvSpPr>
            <p:spPr>
              <a:xfrm>
                <a:off x="4655203" y="3828275"/>
                <a:ext cx="332205" cy="927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A4A01D3C-9CFB-4B99-9F5D-5310059A8762}"/>
                  </a:ext>
                </a:extLst>
              </p:cNvPr>
              <p:cNvSpPr/>
              <p:nvPr/>
            </p:nvSpPr>
            <p:spPr>
              <a:xfrm rot="14400000" flipH="1">
                <a:off x="4879812" y="431036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1" name="グループ化 1460">
                <a:extLst>
                  <a:ext uri="{FF2B5EF4-FFF2-40B4-BE49-F238E27FC236}">
                    <a16:creationId xmlns:a16="http://schemas.microsoft.com/office/drawing/2014/main" id="{09F99C54-AE10-4485-A56B-BE10D666D7A4}"/>
                  </a:ext>
                </a:extLst>
              </p:cNvPr>
              <p:cNvGrpSpPr/>
              <p:nvPr/>
            </p:nvGrpSpPr>
            <p:grpSpPr>
              <a:xfrm flipH="1">
                <a:off x="4981860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503" name="二等辺三角形 15">
                  <a:extLst>
                    <a:ext uri="{FF2B5EF4-FFF2-40B4-BE49-F238E27FC236}">
                      <a16:creationId xmlns:a16="http://schemas.microsoft.com/office/drawing/2014/main" id="{098EE508-4E72-457A-A46D-7FE9B147525B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四角形: 角を丸くする 1503">
                  <a:extLst>
                    <a:ext uri="{FF2B5EF4-FFF2-40B4-BE49-F238E27FC236}">
                      <a16:creationId xmlns:a16="http://schemas.microsoft.com/office/drawing/2014/main" id="{C8686495-4F70-47EF-882D-6157FF33B7D4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フリーフォーム: 図形 1504">
                  <a:extLst>
                    <a:ext uri="{FF2B5EF4-FFF2-40B4-BE49-F238E27FC236}">
                      <a16:creationId xmlns:a16="http://schemas.microsoft.com/office/drawing/2014/main" id="{5D9D380C-3AF9-4FF2-AD61-132019F6913D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62" name="フリーフォーム: 図形 1461">
                <a:extLst>
                  <a:ext uri="{FF2B5EF4-FFF2-40B4-BE49-F238E27FC236}">
                    <a16:creationId xmlns:a16="http://schemas.microsoft.com/office/drawing/2014/main" id="{7B3CCB03-F17D-4B14-B4FC-FCEA9563A520}"/>
                  </a:ext>
                </a:extLst>
              </p:cNvPr>
              <p:cNvSpPr/>
              <p:nvPr/>
            </p:nvSpPr>
            <p:spPr>
              <a:xfrm rot="10800000">
                <a:off x="4701042" y="3982166"/>
                <a:ext cx="112908" cy="390516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3" name="フリーフォーム: 図形 1462">
                <a:extLst>
                  <a:ext uri="{FF2B5EF4-FFF2-40B4-BE49-F238E27FC236}">
                    <a16:creationId xmlns:a16="http://schemas.microsoft.com/office/drawing/2014/main" id="{2BFF67A6-ECE1-41C3-81C0-A3682DD95B1E}"/>
                  </a:ext>
                </a:extLst>
              </p:cNvPr>
              <p:cNvSpPr/>
              <p:nvPr/>
            </p:nvSpPr>
            <p:spPr>
              <a:xfrm rot="5400000">
                <a:off x="4639174" y="428393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4" name="グループ化 1463">
                <a:extLst>
                  <a:ext uri="{FF2B5EF4-FFF2-40B4-BE49-F238E27FC236}">
                    <a16:creationId xmlns:a16="http://schemas.microsoft.com/office/drawing/2014/main" id="{F146218A-D705-498F-8C88-C72E0D1719D2}"/>
                  </a:ext>
                </a:extLst>
              </p:cNvPr>
              <p:cNvGrpSpPr/>
              <p:nvPr/>
            </p:nvGrpSpPr>
            <p:grpSpPr>
              <a:xfrm>
                <a:off x="3826359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500" name="二等辺三角形 15">
                  <a:extLst>
                    <a:ext uri="{FF2B5EF4-FFF2-40B4-BE49-F238E27FC236}">
                      <a16:creationId xmlns:a16="http://schemas.microsoft.com/office/drawing/2014/main" id="{A83EC7E8-4C5D-45BE-81FB-F3AC12FA765C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四角形: 角を丸くする 1500">
                  <a:extLst>
                    <a:ext uri="{FF2B5EF4-FFF2-40B4-BE49-F238E27FC236}">
                      <a16:creationId xmlns:a16="http://schemas.microsoft.com/office/drawing/2014/main" id="{BE1E416F-EF1C-4A38-8F55-BCEAB3A409E5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フリーフォーム: 図形 1501">
                  <a:extLst>
                    <a:ext uri="{FF2B5EF4-FFF2-40B4-BE49-F238E27FC236}">
                      <a16:creationId xmlns:a16="http://schemas.microsoft.com/office/drawing/2014/main" id="{B9202AC2-A0FB-4E54-9890-BF76506F2374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5" name="グループ化 1464">
                <a:extLst>
                  <a:ext uri="{FF2B5EF4-FFF2-40B4-BE49-F238E27FC236}">
                    <a16:creationId xmlns:a16="http://schemas.microsoft.com/office/drawing/2014/main" id="{CE514462-D009-4DDD-BA01-3C62038B21AC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484" name="四角形: 上の 2 つの角を丸める 1483">
                  <a:extLst>
                    <a:ext uri="{FF2B5EF4-FFF2-40B4-BE49-F238E27FC236}">
                      <a16:creationId xmlns:a16="http://schemas.microsoft.com/office/drawing/2014/main" id="{E86D4F46-DC14-4F59-B682-430A4C804BCE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85" name="グループ化 1484">
                  <a:extLst>
                    <a:ext uri="{FF2B5EF4-FFF2-40B4-BE49-F238E27FC236}">
                      <a16:creationId xmlns:a16="http://schemas.microsoft.com/office/drawing/2014/main" id="{95B1E05C-1580-4180-9332-7799FABC3794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498" name="四角形: 上の 2 つの角を丸める 1497">
                    <a:extLst>
                      <a:ext uri="{FF2B5EF4-FFF2-40B4-BE49-F238E27FC236}">
                        <a16:creationId xmlns:a16="http://schemas.microsoft.com/office/drawing/2014/main" id="{91977ED6-8AFC-497E-BBB4-F2878F2F52F8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9" name="四角形: 上の 2 つの角を丸める 1498">
                    <a:extLst>
                      <a:ext uri="{FF2B5EF4-FFF2-40B4-BE49-F238E27FC236}">
                        <a16:creationId xmlns:a16="http://schemas.microsoft.com/office/drawing/2014/main" id="{BE14A0AC-E26D-4486-B8AE-25D908A6C685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6" name="グループ化 1485">
                  <a:extLst>
                    <a:ext uri="{FF2B5EF4-FFF2-40B4-BE49-F238E27FC236}">
                      <a16:creationId xmlns:a16="http://schemas.microsoft.com/office/drawing/2014/main" id="{7952C1A2-81A2-4904-AD1A-2C8DC7647393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496" name="四角形: 上の 2 つの角を丸める 1495">
                    <a:extLst>
                      <a:ext uri="{FF2B5EF4-FFF2-40B4-BE49-F238E27FC236}">
                        <a16:creationId xmlns:a16="http://schemas.microsoft.com/office/drawing/2014/main" id="{49691C81-6E21-4BE0-B54F-BA7F3D633262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7" name="四角形: 上の 2 つの角を丸める 1496">
                    <a:extLst>
                      <a:ext uri="{FF2B5EF4-FFF2-40B4-BE49-F238E27FC236}">
                        <a16:creationId xmlns:a16="http://schemas.microsoft.com/office/drawing/2014/main" id="{C485528A-11D8-48A0-B084-C7B214DF1137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7" name="グループ化 1486">
                  <a:extLst>
                    <a:ext uri="{FF2B5EF4-FFF2-40B4-BE49-F238E27FC236}">
                      <a16:creationId xmlns:a16="http://schemas.microsoft.com/office/drawing/2014/main" id="{3B556B92-8EEA-44B9-9990-087295226503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494" name="四角形: 上の 2 つの角を丸める 1493">
                    <a:extLst>
                      <a:ext uri="{FF2B5EF4-FFF2-40B4-BE49-F238E27FC236}">
                        <a16:creationId xmlns:a16="http://schemas.microsoft.com/office/drawing/2014/main" id="{DD6439E2-4B65-4B0A-BBE4-02D05BC4DB51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5" name="四角形: 上の 2 つの角を丸める 1494">
                    <a:extLst>
                      <a:ext uri="{FF2B5EF4-FFF2-40B4-BE49-F238E27FC236}">
                        <a16:creationId xmlns:a16="http://schemas.microsoft.com/office/drawing/2014/main" id="{DB6C46AF-3D32-4A06-BD20-89889685644A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8" name="グループ化 1487">
                  <a:extLst>
                    <a:ext uri="{FF2B5EF4-FFF2-40B4-BE49-F238E27FC236}">
                      <a16:creationId xmlns:a16="http://schemas.microsoft.com/office/drawing/2014/main" id="{E7D253C6-01B0-4ECC-B317-B3C9A71922D1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492" name="四角形: 上の 2 つの角を丸める 1491">
                    <a:extLst>
                      <a:ext uri="{FF2B5EF4-FFF2-40B4-BE49-F238E27FC236}">
                        <a16:creationId xmlns:a16="http://schemas.microsoft.com/office/drawing/2014/main" id="{6848BEEB-B4FF-42C1-9C93-1E188DBBB9CB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3" name="四角形: 上の 2 つの角を丸める 1492">
                    <a:extLst>
                      <a:ext uri="{FF2B5EF4-FFF2-40B4-BE49-F238E27FC236}">
                        <a16:creationId xmlns:a16="http://schemas.microsoft.com/office/drawing/2014/main" id="{555312FB-9915-4D1C-91A6-8B36B00CF5C3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89" name="グループ化 1488">
                  <a:extLst>
                    <a:ext uri="{FF2B5EF4-FFF2-40B4-BE49-F238E27FC236}">
                      <a16:creationId xmlns:a16="http://schemas.microsoft.com/office/drawing/2014/main" id="{28662070-B400-42B7-BB49-22BCE7B55299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490" name="四角形: 上の 2 つの角を丸める 1489">
                    <a:extLst>
                      <a:ext uri="{FF2B5EF4-FFF2-40B4-BE49-F238E27FC236}">
                        <a16:creationId xmlns:a16="http://schemas.microsoft.com/office/drawing/2014/main" id="{8CE12FB0-0F93-4F49-955C-DA0C8A2382BC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1" name="四角形: 上の 2 つの角を丸める 1490">
                    <a:extLst>
                      <a:ext uri="{FF2B5EF4-FFF2-40B4-BE49-F238E27FC236}">
                        <a16:creationId xmlns:a16="http://schemas.microsoft.com/office/drawing/2014/main" id="{E12B26DE-181A-47B2-979B-67C106862995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466" name="グループ化 1465">
                <a:extLst>
                  <a:ext uri="{FF2B5EF4-FFF2-40B4-BE49-F238E27FC236}">
                    <a16:creationId xmlns:a16="http://schemas.microsoft.com/office/drawing/2014/main" id="{1024DEEC-B848-47CA-940E-F6B8CAF05FC3}"/>
                  </a:ext>
                </a:extLst>
              </p:cNvPr>
              <p:cNvGrpSpPr/>
              <p:nvPr/>
            </p:nvGrpSpPr>
            <p:grpSpPr>
              <a:xfrm>
                <a:off x="4417802" y="3246002"/>
                <a:ext cx="817054" cy="700884"/>
                <a:chOff x="1930536" y="3619590"/>
                <a:chExt cx="1660817" cy="1424678"/>
              </a:xfrm>
            </p:grpSpPr>
            <p:grpSp>
              <p:nvGrpSpPr>
                <p:cNvPr id="1472" name="グループ化 1471">
                  <a:extLst>
                    <a:ext uri="{FF2B5EF4-FFF2-40B4-BE49-F238E27FC236}">
                      <a16:creationId xmlns:a16="http://schemas.microsoft.com/office/drawing/2014/main" id="{DBC35DFA-4A61-4AB2-8641-CCECD0A539EE}"/>
                    </a:ext>
                  </a:extLst>
                </p:cNvPr>
                <p:cNvGrpSpPr/>
                <p:nvPr/>
              </p:nvGrpSpPr>
              <p:grpSpPr>
                <a:xfrm>
                  <a:off x="3001550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1482" name="楕円 1481">
                    <a:extLst>
                      <a:ext uri="{FF2B5EF4-FFF2-40B4-BE49-F238E27FC236}">
                        <a16:creationId xmlns:a16="http://schemas.microsoft.com/office/drawing/2014/main" id="{0D0D8FAA-383E-4C01-9CEF-974A91EDD296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3" name="楕円 1482">
                    <a:extLst>
                      <a:ext uri="{FF2B5EF4-FFF2-40B4-BE49-F238E27FC236}">
                        <a16:creationId xmlns:a16="http://schemas.microsoft.com/office/drawing/2014/main" id="{770AC6FF-3445-45F0-B5FA-ABF05493DBFE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73" name="グループ化 1472">
                  <a:extLst>
                    <a:ext uri="{FF2B5EF4-FFF2-40B4-BE49-F238E27FC236}">
                      <a16:creationId xmlns:a16="http://schemas.microsoft.com/office/drawing/2014/main" id="{93D15861-B2B5-4E8B-944E-65EB01950753}"/>
                    </a:ext>
                  </a:extLst>
                </p:cNvPr>
                <p:cNvGrpSpPr/>
                <p:nvPr/>
              </p:nvGrpSpPr>
              <p:grpSpPr>
                <a:xfrm>
                  <a:off x="1930536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1480" name="楕円 1479">
                    <a:extLst>
                      <a:ext uri="{FF2B5EF4-FFF2-40B4-BE49-F238E27FC236}">
                        <a16:creationId xmlns:a16="http://schemas.microsoft.com/office/drawing/2014/main" id="{CA542582-838D-4EB9-AD88-BFC0FF42EE36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1" name="楕円 1480">
                    <a:extLst>
                      <a:ext uri="{FF2B5EF4-FFF2-40B4-BE49-F238E27FC236}">
                        <a16:creationId xmlns:a16="http://schemas.microsoft.com/office/drawing/2014/main" id="{86373A40-42D4-4A43-AE8C-5E627C46A60E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74" name="楕円 1473">
                  <a:extLst>
                    <a:ext uri="{FF2B5EF4-FFF2-40B4-BE49-F238E27FC236}">
                      <a16:creationId xmlns:a16="http://schemas.microsoft.com/office/drawing/2014/main" id="{D00612E2-1020-4719-930F-6B6275F96028}"/>
                    </a:ext>
                  </a:extLst>
                </p:cNvPr>
                <p:cNvSpPr/>
                <p:nvPr/>
              </p:nvSpPr>
              <p:spPr>
                <a:xfrm>
                  <a:off x="2068912" y="3709358"/>
                  <a:ext cx="1424786" cy="133491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楕円 1474">
                  <a:extLst>
                    <a:ext uri="{FF2B5EF4-FFF2-40B4-BE49-F238E27FC236}">
                      <a16:creationId xmlns:a16="http://schemas.microsoft.com/office/drawing/2014/main" id="{E416A949-5FC3-411F-A4D7-F307278A0F44}"/>
                    </a:ext>
                  </a:extLst>
                </p:cNvPr>
                <p:cNvSpPr/>
                <p:nvPr/>
              </p:nvSpPr>
              <p:spPr>
                <a:xfrm>
                  <a:off x="2387611" y="4340507"/>
                  <a:ext cx="787391" cy="69112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6" name="楕円 1475">
                  <a:extLst>
                    <a:ext uri="{FF2B5EF4-FFF2-40B4-BE49-F238E27FC236}">
                      <a16:creationId xmlns:a16="http://schemas.microsoft.com/office/drawing/2014/main" id="{CFDD5269-532C-46F7-B1AB-1097F69DAEDD}"/>
                    </a:ext>
                  </a:extLst>
                </p:cNvPr>
                <p:cNvSpPr/>
                <p:nvPr/>
              </p:nvSpPr>
              <p:spPr>
                <a:xfrm flipV="1">
                  <a:off x="267971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楕円 1476">
                  <a:extLst>
                    <a:ext uri="{FF2B5EF4-FFF2-40B4-BE49-F238E27FC236}">
                      <a16:creationId xmlns:a16="http://schemas.microsoft.com/office/drawing/2014/main" id="{CA35839E-CAF7-47B0-BA31-F96697DF4948}"/>
                    </a:ext>
                  </a:extLst>
                </p:cNvPr>
                <p:cNvSpPr/>
                <p:nvPr/>
              </p:nvSpPr>
              <p:spPr>
                <a:xfrm flipV="1">
                  <a:off x="2372320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楕円 1477">
                  <a:extLst>
                    <a:ext uri="{FF2B5EF4-FFF2-40B4-BE49-F238E27FC236}">
                      <a16:creationId xmlns:a16="http://schemas.microsoft.com/office/drawing/2014/main" id="{25541337-A67D-491B-8636-ABD925D5ECDB}"/>
                    </a:ext>
                  </a:extLst>
                </p:cNvPr>
                <p:cNvSpPr/>
                <p:nvPr/>
              </p:nvSpPr>
              <p:spPr>
                <a:xfrm flipV="1">
                  <a:off x="3031334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楕円 1478">
                  <a:extLst>
                    <a:ext uri="{FF2B5EF4-FFF2-40B4-BE49-F238E27FC236}">
                      <a16:creationId xmlns:a16="http://schemas.microsoft.com/office/drawing/2014/main" id="{07FC163A-B39F-4D1F-9642-659DC3B1AC17}"/>
                    </a:ext>
                  </a:extLst>
                </p:cNvPr>
                <p:cNvSpPr/>
                <p:nvPr/>
              </p:nvSpPr>
              <p:spPr>
                <a:xfrm>
                  <a:off x="274241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67" name="グループ化 1466">
                <a:extLst>
                  <a:ext uri="{FF2B5EF4-FFF2-40B4-BE49-F238E27FC236}">
                    <a16:creationId xmlns:a16="http://schemas.microsoft.com/office/drawing/2014/main" id="{3B4CA983-9F70-4737-9A6A-875C45F14A3A}"/>
                  </a:ext>
                </a:extLst>
              </p:cNvPr>
              <p:cNvGrpSpPr/>
              <p:nvPr/>
            </p:nvGrpSpPr>
            <p:grpSpPr>
              <a:xfrm>
                <a:off x="4646291" y="2839089"/>
                <a:ext cx="383737" cy="491029"/>
                <a:chOff x="2948169" y="2689402"/>
                <a:chExt cx="556580" cy="712198"/>
              </a:xfrm>
            </p:grpSpPr>
            <p:sp>
              <p:nvSpPr>
                <p:cNvPr id="1468" name="四角形: 角を丸くする 1467">
                  <a:extLst>
                    <a:ext uri="{FF2B5EF4-FFF2-40B4-BE49-F238E27FC236}">
                      <a16:creationId xmlns:a16="http://schemas.microsoft.com/office/drawing/2014/main" id="{C4752084-77F6-43DA-83C5-B1E3CFA4458A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フリーフォーム: 図形 1468">
                  <a:extLst>
                    <a:ext uri="{FF2B5EF4-FFF2-40B4-BE49-F238E27FC236}">
                      <a16:creationId xmlns:a16="http://schemas.microsoft.com/office/drawing/2014/main" id="{91DEC2D8-9754-40CA-8939-B2DC12081DD8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0" name="四角形: 上の 2 つの角を丸める 1469">
                  <a:extLst>
                    <a:ext uri="{FF2B5EF4-FFF2-40B4-BE49-F238E27FC236}">
                      <a16:creationId xmlns:a16="http://schemas.microsoft.com/office/drawing/2014/main" id="{CA0C6542-54AC-458E-AF6B-52B7BACA719D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四角形: 上の 2 つの角を丸める 1470">
                  <a:extLst>
                    <a:ext uri="{FF2B5EF4-FFF2-40B4-BE49-F238E27FC236}">
                      <a16:creationId xmlns:a16="http://schemas.microsoft.com/office/drawing/2014/main" id="{C1331BEC-05CE-4C37-9D15-BB50E12FB778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355" name="グループ化 1354">
              <a:extLst>
                <a:ext uri="{FF2B5EF4-FFF2-40B4-BE49-F238E27FC236}">
                  <a16:creationId xmlns:a16="http://schemas.microsoft.com/office/drawing/2014/main" id="{27CD44EF-3866-4C02-A79F-37629E850314}"/>
                </a:ext>
              </a:extLst>
            </p:cNvPr>
            <p:cNvGrpSpPr/>
            <p:nvPr/>
          </p:nvGrpSpPr>
          <p:grpSpPr>
            <a:xfrm>
              <a:off x="8001443" y="4795271"/>
              <a:ext cx="1057255" cy="998955"/>
              <a:chOff x="5853557" y="3107364"/>
              <a:chExt cx="2039614" cy="1927145"/>
            </a:xfrm>
          </p:grpSpPr>
          <p:sp>
            <p:nvSpPr>
              <p:cNvPr id="1370" name="フリーフォーム: 図形 1369">
                <a:extLst>
                  <a:ext uri="{FF2B5EF4-FFF2-40B4-BE49-F238E27FC236}">
                    <a16:creationId xmlns:a16="http://schemas.microsoft.com/office/drawing/2014/main" id="{93E750E2-528F-41F8-820C-B57428FD3476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フリーフォーム: 図形 1370">
                <a:extLst>
                  <a:ext uri="{FF2B5EF4-FFF2-40B4-BE49-F238E27FC236}">
                    <a16:creationId xmlns:a16="http://schemas.microsoft.com/office/drawing/2014/main" id="{28E7E48C-F0C7-4C03-8AB9-C43AA749E493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フリーフォーム: 図形 1371">
                <a:extLst>
                  <a:ext uri="{FF2B5EF4-FFF2-40B4-BE49-F238E27FC236}">
                    <a16:creationId xmlns:a16="http://schemas.microsoft.com/office/drawing/2014/main" id="{31BDA5A6-F406-4A32-9AE2-3C1B0ABAB3D4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台形 1372">
                <a:extLst>
                  <a:ext uri="{FF2B5EF4-FFF2-40B4-BE49-F238E27FC236}">
                    <a16:creationId xmlns:a16="http://schemas.microsoft.com/office/drawing/2014/main" id="{31C905A6-1C50-4053-B4DB-64D25E74C99C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4" name="フリーフォーム: 図形 1373">
                <a:extLst>
                  <a:ext uri="{FF2B5EF4-FFF2-40B4-BE49-F238E27FC236}">
                    <a16:creationId xmlns:a16="http://schemas.microsoft.com/office/drawing/2014/main" id="{3D8BEB90-E579-46CA-98E6-AC6351424B02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5" name="フリーフォーム: 図形 1374">
                <a:extLst>
                  <a:ext uri="{FF2B5EF4-FFF2-40B4-BE49-F238E27FC236}">
                    <a16:creationId xmlns:a16="http://schemas.microsoft.com/office/drawing/2014/main" id="{964BBA5E-438E-44AF-8AB7-40FF15564727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6" name="フリーフォーム: 図形 1375">
                <a:extLst>
                  <a:ext uri="{FF2B5EF4-FFF2-40B4-BE49-F238E27FC236}">
                    <a16:creationId xmlns:a16="http://schemas.microsoft.com/office/drawing/2014/main" id="{23213450-5779-441D-B5F3-637FAF8A9446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7" name="フリーフォーム: 図形 1376">
                <a:extLst>
                  <a:ext uri="{FF2B5EF4-FFF2-40B4-BE49-F238E27FC236}">
                    <a16:creationId xmlns:a16="http://schemas.microsoft.com/office/drawing/2014/main" id="{09F06734-D148-4F7C-B01E-2A9B31C3717F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8" name="フリーフォーム: 図形 1377">
                <a:extLst>
                  <a:ext uri="{FF2B5EF4-FFF2-40B4-BE49-F238E27FC236}">
                    <a16:creationId xmlns:a16="http://schemas.microsoft.com/office/drawing/2014/main" id="{E360F860-1898-4CFE-8AA7-00F1BA483880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9" name="フリーフォーム: 図形 1378">
                <a:extLst>
                  <a:ext uri="{FF2B5EF4-FFF2-40B4-BE49-F238E27FC236}">
                    <a16:creationId xmlns:a16="http://schemas.microsoft.com/office/drawing/2014/main" id="{52B0953B-E933-4762-967B-B7FCFB3F3343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0" name="フリーフォーム: 図形 1379">
                <a:extLst>
                  <a:ext uri="{FF2B5EF4-FFF2-40B4-BE49-F238E27FC236}">
                    <a16:creationId xmlns:a16="http://schemas.microsoft.com/office/drawing/2014/main" id="{BEE4E8F4-216A-448D-AFCF-81A56D2B2585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1" name="フリーフォーム: 図形 1380">
                <a:extLst>
                  <a:ext uri="{FF2B5EF4-FFF2-40B4-BE49-F238E27FC236}">
                    <a16:creationId xmlns:a16="http://schemas.microsoft.com/office/drawing/2014/main" id="{0760D970-EAFE-41BE-B20F-D4AB986E8235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2" name="四角形: 角を丸くする 1381">
                <a:extLst>
                  <a:ext uri="{FF2B5EF4-FFF2-40B4-BE49-F238E27FC236}">
                    <a16:creationId xmlns:a16="http://schemas.microsoft.com/office/drawing/2014/main" id="{371D0269-9936-4D29-8318-9CC45C7F127A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3" name="四角形: 角を丸くする 1382">
                <a:extLst>
                  <a:ext uri="{FF2B5EF4-FFF2-40B4-BE49-F238E27FC236}">
                    <a16:creationId xmlns:a16="http://schemas.microsoft.com/office/drawing/2014/main" id="{152829C7-7C8C-4ECF-9855-2A554716473C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4" name="フリーフォーム: 図形 1383">
                <a:extLst>
                  <a:ext uri="{FF2B5EF4-FFF2-40B4-BE49-F238E27FC236}">
                    <a16:creationId xmlns:a16="http://schemas.microsoft.com/office/drawing/2014/main" id="{28372EB5-2066-4AAA-87B1-7689F341DFBB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5" name="フリーフォーム: 図形 1384">
                <a:extLst>
                  <a:ext uri="{FF2B5EF4-FFF2-40B4-BE49-F238E27FC236}">
                    <a16:creationId xmlns:a16="http://schemas.microsoft.com/office/drawing/2014/main" id="{D13B2FAF-8574-49ED-B013-1E61834D1F43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6" name="グループ化 1385">
                <a:extLst>
                  <a:ext uri="{FF2B5EF4-FFF2-40B4-BE49-F238E27FC236}">
                    <a16:creationId xmlns:a16="http://schemas.microsoft.com/office/drawing/2014/main" id="{37D60A3C-FF7C-4945-8A5A-24CD09B0F812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449" name="四角形: 角を丸くする 1448">
                  <a:extLst>
                    <a:ext uri="{FF2B5EF4-FFF2-40B4-BE49-F238E27FC236}">
                      <a16:creationId xmlns:a16="http://schemas.microsoft.com/office/drawing/2014/main" id="{40B0EFB7-CC9D-484A-B4BE-ED8499BB22F1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450" name="グループ化 1449">
                  <a:extLst>
                    <a:ext uri="{FF2B5EF4-FFF2-40B4-BE49-F238E27FC236}">
                      <a16:creationId xmlns:a16="http://schemas.microsoft.com/office/drawing/2014/main" id="{18252227-B90B-4F5C-B678-B781E25083F7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451" name="フリーフォーム: 図形 1450">
                    <a:extLst>
                      <a:ext uri="{FF2B5EF4-FFF2-40B4-BE49-F238E27FC236}">
                        <a16:creationId xmlns:a16="http://schemas.microsoft.com/office/drawing/2014/main" id="{857EB96B-A06C-4562-BFB1-3807ADE1B625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2" name="フリーフォーム: 図形 1451">
                    <a:extLst>
                      <a:ext uri="{FF2B5EF4-FFF2-40B4-BE49-F238E27FC236}">
                        <a16:creationId xmlns:a16="http://schemas.microsoft.com/office/drawing/2014/main" id="{D5F7280F-B259-4F56-9DED-8C5D4710C081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3" name="フリーフォーム: 図形 1452">
                    <a:extLst>
                      <a:ext uri="{FF2B5EF4-FFF2-40B4-BE49-F238E27FC236}">
                        <a16:creationId xmlns:a16="http://schemas.microsoft.com/office/drawing/2014/main" id="{9A592198-A465-47CF-92C7-EBC207AB197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54" name="フリーフォーム: 図形 1453">
                    <a:extLst>
                      <a:ext uri="{FF2B5EF4-FFF2-40B4-BE49-F238E27FC236}">
                        <a16:creationId xmlns:a16="http://schemas.microsoft.com/office/drawing/2014/main" id="{703736CF-3207-491A-9DA6-D45B9FF81FF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387" name="四角形: 角を丸くする 1386">
                <a:extLst>
                  <a:ext uri="{FF2B5EF4-FFF2-40B4-BE49-F238E27FC236}">
                    <a16:creationId xmlns:a16="http://schemas.microsoft.com/office/drawing/2014/main" id="{27A8827D-B5D9-4525-9B0B-12A0C7FF5290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8" name="グループ化 1387">
                <a:extLst>
                  <a:ext uri="{FF2B5EF4-FFF2-40B4-BE49-F238E27FC236}">
                    <a16:creationId xmlns:a16="http://schemas.microsoft.com/office/drawing/2014/main" id="{229CDE3F-0E25-47E7-887A-26C02E1EE1C3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445" name="フリーフォーム: 図形 1444">
                  <a:extLst>
                    <a:ext uri="{FF2B5EF4-FFF2-40B4-BE49-F238E27FC236}">
                      <a16:creationId xmlns:a16="http://schemas.microsoft.com/office/drawing/2014/main" id="{DF8A6C10-7991-49BA-BAF1-90EDC0BED187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6" name="フリーフォーム: 図形 1445">
                  <a:extLst>
                    <a:ext uri="{FF2B5EF4-FFF2-40B4-BE49-F238E27FC236}">
                      <a16:creationId xmlns:a16="http://schemas.microsoft.com/office/drawing/2014/main" id="{2304F627-F887-481A-BA0E-F15137C32CA7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7" name="フリーフォーム: 図形 1446">
                  <a:extLst>
                    <a:ext uri="{FF2B5EF4-FFF2-40B4-BE49-F238E27FC236}">
                      <a16:creationId xmlns:a16="http://schemas.microsoft.com/office/drawing/2014/main" id="{7FDC2ED1-6076-49CE-ACBA-973B3D72E96E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48" name="フリーフォーム: 図形 1447">
                  <a:extLst>
                    <a:ext uri="{FF2B5EF4-FFF2-40B4-BE49-F238E27FC236}">
                      <a16:creationId xmlns:a16="http://schemas.microsoft.com/office/drawing/2014/main" id="{4F9EB63E-57FF-478E-A71B-1CA496C07F24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389" name="グループ化 1388">
                <a:extLst>
                  <a:ext uri="{FF2B5EF4-FFF2-40B4-BE49-F238E27FC236}">
                    <a16:creationId xmlns:a16="http://schemas.microsoft.com/office/drawing/2014/main" id="{74192C75-BDA1-4335-AA76-FC2D60C6FB57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436" name="四角形: 角を丸くする 1435">
                  <a:extLst>
                    <a:ext uri="{FF2B5EF4-FFF2-40B4-BE49-F238E27FC236}">
                      <a16:creationId xmlns:a16="http://schemas.microsoft.com/office/drawing/2014/main" id="{F40F8B1C-EF12-4547-86C1-6827BD7D2687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37" name="四角形: 上の 2 つの角を丸める 1436">
                  <a:extLst>
                    <a:ext uri="{FF2B5EF4-FFF2-40B4-BE49-F238E27FC236}">
                      <a16:creationId xmlns:a16="http://schemas.microsoft.com/office/drawing/2014/main" id="{BEF750F1-7BBD-44BE-91E4-39D7BBA0807B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8" name="楕円 1437">
                  <a:extLst>
                    <a:ext uri="{FF2B5EF4-FFF2-40B4-BE49-F238E27FC236}">
                      <a16:creationId xmlns:a16="http://schemas.microsoft.com/office/drawing/2014/main" id="{17A03CB0-54B8-4A8D-8324-1CE2E3D0E09C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9" name="四角形: 角を丸くする 1438">
                  <a:extLst>
                    <a:ext uri="{FF2B5EF4-FFF2-40B4-BE49-F238E27FC236}">
                      <a16:creationId xmlns:a16="http://schemas.microsoft.com/office/drawing/2014/main" id="{360B2253-443F-4102-B613-952BFCFCF8F1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40" name="四角形: 上の 2 つの角を丸める 1439">
                  <a:extLst>
                    <a:ext uri="{FF2B5EF4-FFF2-40B4-BE49-F238E27FC236}">
                      <a16:creationId xmlns:a16="http://schemas.microsoft.com/office/drawing/2014/main" id="{0B46DD95-76E9-409D-9EF0-827E3B806846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1" name="楕円 1440">
                  <a:extLst>
                    <a:ext uri="{FF2B5EF4-FFF2-40B4-BE49-F238E27FC236}">
                      <a16:creationId xmlns:a16="http://schemas.microsoft.com/office/drawing/2014/main" id="{DE51FA3F-34E4-465F-9166-123FA373E0DD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839AC868-067D-46DC-B2FA-93AE95AE6D41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フリーフォーム: 図形 1442">
                  <a:extLst>
                    <a:ext uri="{FF2B5EF4-FFF2-40B4-BE49-F238E27FC236}">
                      <a16:creationId xmlns:a16="http://schemas.microsoft.com/office/drawing/2014/main" id="{84886F79-0A52-4248-B783-B7A3EC535B93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4" name="フリーフォーム: 図形 1443">
                  <a:extLst>
                    <a:ext uri="{FF2B5EF4-FFF2-40B4-BE49-F238E27FC236}">
                      <a16:creationId xmlns:a16="http://schemas.microsoft.com/office/drawing/2014/main" id="{B377BBCE-842B-415B-AB5B-9A5DD6564ABE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0" name="グループ化 1389">
                <a:extLst>
                  <a:ext uri="{FF2B5EF4-FFF2-40B4-BE49-F238E27FC236}">
                    <a16:creationId xmlns:a16="http://schemas.microsoft.com/office/drawing/2014/main" id="{2F41B785-A48B-4016-A3CD-998DF2BAC503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420" name="四角形: 上の 2 つの角を丸める 1419">
                  <a:extLst>
                    <a:ext uri="{FF2B5EF4-FFF2-40B4-BE49-F238E27FC236}">
                      <a16:creationId xmlns:a16="http://schemas.microsoft.com/office/drawing/2014/main" id="{B95D6D28-C290-4820-964F-8E28CB26A4B9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21" name="グループ化 1420">
                  <a:extLst>
                    <a:ext uri="{FF2B5EF4-FFF2-40B4-BE49-F238E27FC236}">
                      <a16:creationId xmlns:a16="http://schemas.microsoft.com/office/drawing/2014/main" id="{B0CE9BB9-5E53-4CEA-A064-1D6074700850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434" name="四角形: 上の 2 つの角を丸める 1433">
                    <a:extLst>
                      <a:ext uri="{FF2B5EF4-FFF2-40B4-BE49-F238E27FC236}">
                        <a16:creationId xmlns:a16="http://schemas.microsoft.com/office/drawing/2014/main" id="{5C19E0CE-DC2C-4DA1-8065-E67D39A2F853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5" name="四角形: 上の 2 つの角を丸める 1434">
                    <a:extLst>
                      <a:ext uri="{FF2B5EF4-FFF2-40B4-BE49-F238E27FC236}">
                        <a16:creationId xmlns:a16="http://schemas.microsoft.com/office/drawing/2014/main" id="{43B36E67-BDD9-4F52-A9C7-FEA902871477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2" name="グループ化 1421">
                  <a:extLst>
                    <a:ext uri="{FF2B5EF4-FFF2-40B4-BE49-F238E27FC236}">
                      <a16:creationId xmlns:a16="http://schemas.microsoft.com/office/drawing/2014/main" id="{50C4FA8C-FE47-4457-A407-15F30FE4F466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432" name="四角形: 上の 2 つの角を丸める 1431">
                    <a:extLst>
                      <a:ext uri="{FF2B5EF4-FFF2-40B4-BE49-F238E27FC236}">
                        <a16:creationId xmlns:a16="http://schemas.microsoft.com/office/drawing/2014/main" id="{E9B36160-B8FF-45BC-9BDD-DD3A90E3579B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3" name="四角形: 上の 2 つの角を丸める 1432">
                    <a:extLst>
                      <a:ext uri="{FF2B5EF4-FFF2-40B4-BE49-F238E27FC236}">
                        <a16:creationId xmlns:a16="http://schemas.microsoft.com/office/drawing/2014/main" id="{04CE8357-07DA-4FD3-B733-FBF985280860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3" name="グループ化 1422">
                  <a:extLst>
                    <a:ext uri="{FF2B5EF4-FFF2-40B4-BE49-F238E27FC236}">
                      <a16:creationId xmlns:a16="http://schemas.microsoft.com/office/drawing/2014/main" id="{B7A92CFA-4C2E-4B5B-B982-FC4B1F9EB101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430" name="四角形: 上の 2 つの角を丸める 1429">
                    <a:extLst>
                      <a:ext uri="{FF2B5EF4-FFF2-40B4-BE49-F238E27FC236}">
                        <a16:creationId xmlns:a16="http://schemas.microsoft.com/office/drawing/2014/main" id="{CF38D48E-AD3F-4D33-B6E8-61B9A0F6DE0B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1" name="四角形: 上の 2 つの角を丸める 1430">
                    <a:extLst>
                      <a:ext uri="{FF2B5EF4-FFF2-40B4-BE49-F238E27FC236}">
                        <a16:creationId xmlns:a16="http://schemas.microsoft.com/office/drawing/2014/main" id="{A3284EE3-7923-4EF9-8D9A-1EFFEB7A20EC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4" name="グループ化 1423">
                  <a:extLst>
                    <a:ext uri="{FF2B5EF4-FFF2-40B4-BE49-F238E27FC236}">
                      <a16:creationId xmlns:a16="http://schemas.microsoft.com/office/drawing/2014/main" id="{BA45EE87-23FB-43AD-97F9-92D62C883292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428" name="四角形: 上の 2 つの角を丸める 1427">
                    <a:extLst>
                      <a:ext uri="{FF2B5EF4-FFF2-40B4-BE49-F238E27FC236}">
                        <a16:creationId xmlns:a16="http://schemas.microsoft.com/office/drawing/2014/main" id="{3C22E51E-742B-4902-9E8B-D652019D9FB7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9" name="四角形: 上の 2 つの角を丸める 1428">
                    <a:extLst>
                      <a:ext uri="{FF2B5EF4-FFF2-40B4-BE49-F238E27FC236}">
                        <a16:creationId xmlns:a16="http://schemas.microsoft.com/office/drawing/2014/main" id="{CA572BF1-2ECC-4E2D-87DF-39A8C59B58EC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5" name="グループ化 1424">
                  <a:extLst>
                    <a:ext uri="{FF2B5EF4-FFF2-40B4-BE49-F238E27FC236}">
                      <a16:creationId xmlns:a16="http://schemas.microsoft.com/office/drawing/2014/main" id="{93C53615-1962-496B-BC6D-815424801758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426" name="四角形: 上の 2 つの角を丸める 1425">
                    <a:extLst>
                      <a:ext uri="{FF2B5EF4-FFF2-40B4-BE49-F238E27FC236}">
                        <a16:creationId xmlns:a16="http://schemas.microsoft.com/office/drawing/2014/main" id="{52C8AB5F-49F0-4446-9CFD-F0836159402B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7" name="四角形: 上の 2 つの角を丸める 1426">
                    <a:extLst>
                      <a:ext uri="{FF2B5EF4-FFF2-40B4-BE49-F238E27FC236}">
                        <a16:creationId xmlns:a16="http://schemas.microsoft.com/office/drawing/2014/main" id="{EC1ACACC-C8C8-484D-960B-13674D063C53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91" name="グループ化 1390">
                <a:extLst>
                  <a:ext uri="{FF2B5EF4-FFF2-40B4-BE49-F238E27FC236}">
                    <a16:creationId xmlns:a16="http://schemas.microsoft.com/office/drawing/2014/main" id="{94E702A5-6EC7-4185-A31E-EB10C3071304}"/>
                  </a:ext>
                </a:extLst>
              </p:cNvPr>
              <p:cNvGrpSpPr/>
              <p:nvPr/>
            </p:nvGrpSpPr>
            <p:grpSpPr>
              <a:xfrm>
                <a:off x="6470115" y="3283921"/>
                <a:ext cx="817054" cy="700884"/>
                <a:chOff x="3826011" y="3619590"/>
                <a:chExt cx="1660817" cy="1424678"/>
              </a:xfrm>
            </p:grpSpPr>
            <p:grpSp>
              <p:nvGrpSpPr>
                <p:cNvPr id="1403" name="グループ化 1402">
                  <a:extLst>
                    <a:ext uri="{FF2B5EF4-FFF2-40B4-BE49-F238E27FC236}">
                      <a16:creationId xmlns:a16="http://schemas.microsoft.com/office/drawing/2014/main" id="{541AA457-BD06-4F83-BC78-5A6B7A64EA27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1660817" cy="552598"/>
                  <a:chOff x="3826011" y="3619590"/>
                  <a:chExt cx="1660817" cy="552598"/>
                </a:xfrm>
              </p:grpSpPr>
              <p:grpSp>
                <p:nvGrpSpPr>
                  <p:cNvPr id="1414" name="グループ化 1413">
                    <a:extLst>
                      <a:ext uri="{FF2B5EF4-FFF2-40B4-BE49-F238E27FC236}">
                        <a16:creationId xmlns:a16="http://schemas.microsoft.com/office/drawing/2014/main" id="{8165A023-5C24-4C0C-8DB0-574DD27FAAAB}"/>
                      </a:ext>
                    </a:extLst>
                  </p:cNvPr>
                  <p:cNvGrpSpPr/>
                  <p:nvPr/>
                </p:nvGrpSpPr>
                <p:grpSpPr>
                  <a:xfrm>
                    <a:off x="4897025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418" name="楕円 1417">
                      <a:extLst>
                        <a:ext uri="{FF2B5EF4-FFF2-40B4-BE49-F238E27FC236}">
                          <a16:creationId xmlns:a16="http://schemas.microsoft.com/office/drawing/2014/main" id="{282FF1F5-F389-427F-B81A-57D8F1C4C83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9" name="楕円 1418">
                      <a:extLst>
                        <a:ext uri="{FF2B5EF4-FFF2-40B4-BE49-F238E27FC236}">
                          <a16:creationId xmlns:a16="http://schemas.microsoft.com/office/drawing/2014/main" id="{392CA988-62CF-4299-B7D6-FD849E8B3E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415" name="グループ化 1414">
                    <a:extLst>
                      <a:ext uri="{FF2B5EF4-FFF2-40B4-BE49-F238E27FC236}">
                        <a16:creationId xmlns:a16="http://schemas.microsoft.com/office/drawing/2014/main" id="{9BF6C7FE-5986-467A-8696-B54F3E1DAA6B}"/>
                      </a:ext>
                    </a:extLst>
                  </p:cNvPr>
                  <p:cNvGrpSpPr/>
                  <p:nvPr/>
                </p:nvGrpSpPr>
                <p:grpSpPr>
                  <a:xfrm>
                    <a:off x="3826011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416" name="楕円 1415">
                      <a:extLst>
                        <a:ext uri="{FF2B5EF4-FFF2-40B4-BE49-F238E27FC236}">
                          <a16:creationId xmlns:a16="http://schemas.microsoft.com/office/drawing/2014/main" id="{8F045443-EEE2-4300-AA85-2A984829C59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417" name="楕円 1416">
                      <a:extLst>
                        <a:ext uri="{FF2B5EF4-FFF2-40B4-BE49-F238E27FC236}">
                          <a16:creationId xmlns:a16="http://schemas.microsoft.com/office/drawing/2014/main" id="{3E814F19-25BC-4B4F-AD90-35A1169620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404" name="楕円 1403">
                  <a:extLst>
                    <a:ext uri="{FF2B5EF4-FFF2-40B4-BE49-F238E27FC236}">
                      <a16:creationId xmlns:a16="http://schemas.microsoft.com/office/drawing/2014/main" id="{A645084B-DDA4-4EB0-9EBC-CBE5DDBE4D26}"/>
                    </a:ext>
                  </a:extLst>
                </p:cNvPr>
                <p:cNvSpPr/>
                <p:nvPr/>
              </p:nvSpPr>
              <p:spPr>
                <a:xfrm>
                  <a:off x="3942162" y="3709358"/>
                  <a:ext cx="1424786" cy="133491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5" name="楕円 1404">
                  <a:extLst>
                    <a:ext uri="{FF2B5EF4-FFF2-40B4-BE49-F238E27FC236}">
                      <a16:creationId xmlns:a16="http://schemas.microsoft.com/office/drawing/2014/main" id="{9A8F38B3-AA18-42EF-9C7E-FBB6EBBA6163}"/>
                    </a:ext>
                  </a:extLst>
                </p:cNvPr>
                <p:cNvSpPr/>
                <p:nvPr/>
              </p:nvSpPr>
              <p:spPr>
                <a:xfrm>
                  <a:off x="4260860" y="4340507"/>
                  <a:ext cx="787391" cy="69574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6" name="楕円 1405">
                  <a:extLst>
                    <a:ext uri="{FF2B5EF4-FFF2-40B4-BE49-F238E27FC236}">
                      <a16:creationId xmlns:a16="http://schemas.microsoft.com/office/drawing/2014/main" id="{976C7F6F-69A7-4DCE-818E-D178493C3A11}"/>
                    </a:ext>
                  </a:extLst>
                </p:cNvPr>
                <p:cNvSpPr/>
                <p:nvPr/>
              </p:nvSpPr>
              <p:spPr>
                <a:xfrm flipV="1">
                  <a:off x="455296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07" name="グループ化 1406">
                  <a:extLst>
                    <a:ext uri="{FF2B5EF4-FFF2-40B4-BE49-F238E27FC236}">
                      <a16:creationId xmlns:a16="http://schemas.microsoft.com/office/drawing/2014/main" id="{74DD4AF7-912C-48C3-8B44-BAB6C3951BEC}"/>
                    </a:ext>
                  </a:extLst>
                </p:cNvPr>
                <p:cNvGrpSpPr/>
                <p:nvPr/>
              </p:nvGrpSpPr>
              <p:grpSpPr>
                <a:xfrm>
                  <a:off x="4892738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1412" name="フリーフォーム: 図形 1411">
                    <a:extLst>
                      <a:ext uri="{FF2B5EF4-FFF2-40B4-BE49-F238E27FC236}">
                        <a16:creationId xmlns:a16="http://schemas.microsoft.com/office/drawing/2014/main" id="{0EFE295B-17BD-45FD-9F02-A4F9F8927F12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13" name="楕円 1412">
                    <a:extLst>
                      <a:ext uri="{FF2B5EF4-FFF2-40B4-BE49-F238E27FC236}">
                        <a16:creationId xmlns:a16="http://schemas.microsoft.com/office/drawing/2014/main" id="{9219BE82-D3F5-4905-A782-EE63CC1BB55F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08" name="グループ化 1407">
                  <a:extLst>
                    <a:ext uri="{FF2B5EF4-FFF2-40B4-BE49-F238E27FC236}">
                      <a16:creationId xmlns:a16="http://schemas.microsoft.com/office/drawing/2014/main" id="{67FFA53B-3624-4E0B-8DCD-3CA63809DCF2}"/>
                    </a:ext>
                  </a:extLst>
                </p:cNvPr>
                <p:cNvGrpSpPr/>
                <p:nvPr/>
              </p:nvGrpSpPr>
              <p:grpSpPr>
                <a:xfrm>
                  <a:off x="4192650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1410" name="フリーフォーム: 図形 1409">
                    <a:extLst>
                      <a:ext uri="{FF2B5EF4-FFF2-40B4-BE49-F238E27FC236}">
                        <a16:creationId xmlns:a16="http://schemas.microsoft.com/office/drawing/2014/main" id="{0C08A98A-77FF-4CC4-A80C-69FBB7F23B10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11" name="楕円 1410">
                    <a:extLst>
                      <a:ext uri="{FF2B5EF4-FFF2-40B4-BE49-F238E27FC236}">
                        <a16:creationId xmlns:a16="http://schemas.microsoft.com/office/drawing/2014/main" id="{AEA06A7F-2592-4043-AE95-F52F1964E420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09" name="楕円 1408">
                  <a:extLst>
                    <a:ext uri="{FF2B5EF4-FFF2-40B4-BE49-F238E27FC236}">
                      <a16:creationId xmlns:a16="http://schemas.microsoft.com/office/drawing/2014/main" id="{4BB7DED5-AB31-4932-AE09-2DB35A10DD97}"/>
                    </a:ext>
                  </a:extLst>
                </p:cNvPr>
                <p:cNvSpPr/>
                <p:nvPr/>
              </p:nvSpPr>
              <p:spPr>
                <a:xfrm>
                  <a:off x="461566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0F0F1ADC-1870-48CA-8FCE-EC009ED4E3F4}"/>
                  </a:ext>
                </a:extLst>
              </p:cNvPr>
              <p:cNvGrpSpPr/>
              <p:nvPr/>
            </p:nvGrpSpPr>
            <p:grpSpPr>
              <a:xfrm>
                <a:off x="6760607" y="3107364"/>
                <a:ext cx="239417" cy="346077"/>
                <a:chOff x="6738723" y="3065948"/>
                <a:chExt cx="239417" cy="346077"/>
              </a:xfrm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3DE90CE3-B9FF-4209-A2F2-0152A29D49F9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5F11EC4F-9C04-4C5C-9C39-70B13B915820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7" name="フリーフォーム: 図形 1396">
                  <a:extLst>
                    <a:ext uri="{FF2B5EF4-FFF2-40B4-BE49-F238E27FC236}">
                      <a16:creationId xmlns:a16="http://schemas.microsoft.com/office/drawing/2014/main" id="{B6D4BDBB-0E71-42DB-8C90-9A841961178D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8" name="楕円 1397">
                  <a:extLst>
                    <a:ext uri="{FF2B5EF4-FFF2-40B4-BE49-F238E27FC236}">
                      <a16:creationId xmlns:a16="http://schemas.microsoft.com/office/drawing/2014/main" id="{44AE33F5-5E47-480B-B2D0-65B2E62BA81E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9" name="楕円 1398">
                  <a:extLst>
                    <a:ext uri="{FF2B5EF4-FFF2-40B4-BE49-F238E27FC236}">
                      <a16:creationId xmlns:a16="http://schemas.microsoft.com/office/drawing/2014/main" id="{5537E38E-408D-45AC-945E-0A9BAC19ABDC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0" name="楕円 1399">
                  <a:extLst>
                    <a:ext uri="{FF2B5EF4-FFF2-40B4-BE49-F238E27FC236}">
                      <a16:creationId xmlns:a16="http://schemas.microsoft.com/office/drawing/2014/main" id="{28334497-AA78-4036-B668-23DF14C92EDC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1" name="楕円 1400">
                  <a:extLst>
                    <a:ext uri="{FF2B5EF4-FFF2-40B4-BE49-F238E27FC236}">
                      <a16:creationId xmlns:a16="http://schemas.microsoft.com/office/drawing/2014/main" id="{D2330C96-EFD4-4EAF-8DDB-4AAEE85C503C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2" name="楕円 1401">
                  <a:extLst>
                    <a:ext uri="{FF2B5EF4-FFF2-40B4-BE49-F238E27FC236}">
                      <a16:creationId xmlns:a16="http://schemas.microsoft.com/office/drawing/2014/main" id="{B01AC10C-CE58-4818-A237-2A8F29EBC852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93" name="楕円 1392">
                <a:extLst>
                  <a:ext uri="{FF2B5EF4-FFF2-40B4-BE49-F238E27FC236}">
                    <a16:creationId xmlns:a16="http://schemas.microsoft.com/office/drawing/2014/main" id="{286A3C51-2D4C-48CE-A3E1-1FDB453DFEB1}"/>
                  </a:ext>
                </a:extLst>
              </p:cNvPr>
              <p:cNvSpPr/>
              <p:nvPr/>
            </p:nvSpPr>
            <p:spPr>
              <a:xfrm>
                <a:off x="6565519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4" name="楕円 1393">
                <a:extLst>
                  <a:ext uri="{FF2B5EF4-FFF2-40B4-BE49-F238E27FC236}">
                    <a16:creationId xmlns:a16="http://schemas.microsoft.com/office/drawing/2014/main" id="{6F396B2A-472A-4A7E-BFB5-052C7FAE3691}"/>
                  </a:ext>
                </a:extLst>
              </p:cNvPr>
              <p:cNvSpPr/>
              <p:nvPr/>
            </p:nvSpPr>
            <p:spPr>
              <a:xfrm>
                <a:off x="7101300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56" name="グループ化 1355">
              <a:extLst>
                <a:ext uri="{FF2B5EF4-FFF2-40B4-BE49-F238E27FC236}">
                  <a16:creationId xmlns:a16="http://schemas.microsoft.com/office/drawing/2014/main" id="{B7BA4B1B-9D9D-4F88-8C28-BA449F424030}"/>
                </a:ext>
              </a:extLst>
            </p:cNvPr>
            <p:cNvGrpSpPr/>
            <p:nvPr/>
          </p:nvGrpSpPr>
          <p:grpSpPr>
            <a:xfrm>
              <a:off x="7809302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357" name="グループ化 1356">
                <a:extLst>
                  <a:ext uri="{FF2B5EF4-FFF2-40B4-BE49-F238E27FC236}">
                    <a16:creationId xmlns:a16="http://schemas.microsoft.com/office/drawing/2014/main" id="{6CC351F8-5488-45DF-964B-56E4E4AD2A54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361" name="グループ化 1360">
                  <a:extLst>
                    <a:ext uri="{FF2B5EF4-FFF2-40B4-BE49-F238E27FC236}">
                      <a16:creationId xmlns:a16="http://schemas.microsoft.com/office/drawing/2014/main" id="{67E82D81-F1D0-477C-B069-A889EC2B55FF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368" name="正方形/長方形 1367">
                    <a:extLst>
                      <a:ext uri="{FF2B5EF4-FFF2-40B4-BE49-F238E27FC236}">
                        <a16:creationId xmlns:a16="http://schemas.microsoft.com/office/drawing/2014/main" id="{DEDDCBED-F8D5-44A4-8B21-EF79E41A13FF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正方形/長方形 1368">
                    <a:extLst>
                      <a:ext uri="{FF2B5EF4-FFF2-40B4-BE49-F238E27FC236}">
                        <a16:creationId xmlns:a16="http://schemas.microsoft.com/office/drawing/2014/main" id="{7ACA3DDF-0849-45D1-9374-4D9489B94EB2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2" name="グループ化 1361">
                  <a:extLst>
                    <a:ext uri="{FF2B5EF4-FFF2-40B4-BE49-F238E27FC236}">
                      <a16:creationId xmlns:a16="http://schemas.microsoft.com/office/drawing/2014/main" id="{DD269D61-4ADA-4E93-9D98-69D3FBC29929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366" name="正方形/長方形 1365">
                    <a:extLst>
                      <a:ext uri="{FF2B5EF4-FFF2-40B4-BE49-F238E27FC236}">
                        <a16:creationId xmlns:a16="http://schemas.microsoft.com/office/drawing/2014/main" id="{0DAFE674-A9A4-4B09-A139-6790450529BD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正方形/長方形 1366">
                    <a:extLst>
                      <a:ext uri="{FF2B5EF4-FFF2-40B4-BE49-F238E27FC236}">
                        <a16:creationId xmlns:a16="http://schemas.microsoft.com/office/drawing/2014/main" id="{640DC70C-17BA-47C3-A68B-BA3728638927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63" name="グループ化 1362">
                  <a:extLst>
                    <a:ext uri="{FF2B5EF4-FFF2-40B4-BE49-F238E27FC236}">
                      <a16:creationId xmlns:a16="http://schemas.microsoft.com/office/drawing/2014/main" id="{9A0770D0-D17A-4BBB-A2BE-A7C4798B78DD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364" name="正方形/長方形 1363">
                    <a:extLst>
                      <a:ext uri="{FF2B5EF4-FFF2-40B4-BE49-F238E27FC236}">
                        <a16:creationId xmlns:a16="http://schemas.microsoft.com/office/drawing/2014/main" id="{DD9A8C04-10B6-4297-8133-66FF1D9F459D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正方形/長方形 1364">
                    <a:extLst>
                      <a:ext uri="{FF2B5EF4-FFF2-40B4-BE49-F238E27FC236}">
                        <a16:creationId xmlns:a16="http://schemas.microsoft.com/office/drawing/2014/main" id="{6E28E53E-F008-458F-9839-6209A4858025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58" name="グループ化 1357">
                <a:extLst>
                  <a:ext uri="{FF2B5EF4-FFF2-40B4-BE49-F238E27FC236}">
                    <a16:creationId xmlns:a16="http://schemas.microsoft.com/office/drawing/2014/main" id="{866FACC0-2971-4DC5-AA1D-EEB9EC8D1569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359" name="フリーフォーム: 図形 1358">
                  <a:extLst>
                    <a:ext uri="{FF2B5EF4-FFF2-40B4-BE49-F238E27FC236}">
                      <a16:creationId xmlns:a16="http://schemas.microsoft.com/office/drawing/2014/main" id="{18AB732B-E78C-45C8-AF90-8C5F4566556F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60" name="フリーフォーム: 図形 1359">
                  <a:extLst>
                    <a:ext uri="{FF2B5EF4-FFF2-40B4-BE49-F238E27FC236}">
                      <a16:creationId xmlns:a16="http://schemas.microsoft.com/office/drawing/2014/main" id="{FE718ABB-F62A-45B2-A504-AFFE900FF330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852" name="四角形: 上の 2 つの角を丸める 1851">
              <a:extLst>
                <a:ext uri="{FF2B5EF4-FFF2-40B4-BE49-F238E27FC236}">
                  <a16:creationId xmlns:a16="http://schemas.microsoft.com/office/drawing/2014/main" id="{D9B714B0-947F-4FC0-9AB4-346CF12011B6}"/>
                </a:ext>
              </a:extLst>
            </p:cNvPr>
            <p:cNvSpPr/>
            <p:nvPr/>
          </p:nvSpPr>
          <p:spPr>
            <a:xfrm>
              <a:off x="658495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5" name="グループ化 474">
            <a:extLst>
              <a:ext uri="{FF2B5EF4-FFF2-40B4-BE49-F238E27FC236}">
                <a16:creationId xmlns:a16="http://schemas.microsoft.com/office/drawing/2014/main" id="{8F75AA94-C776-44B2-A039-6739E229BFB4}"/>
              </a:ext>
            </a:extLst>
          </p:cNvPr>
          <p:cNvGrpSpPr/>
          <p:nvPr/>
        </p:nvGrpSpPr>
        <p:grpSpPr>
          <a:xfrm>
            <a:off x="660570" y="1531621"/>
            <a:ext cx="2805550" cy="1604192"/>
            <a:chOff x="-2108698" y="202078"/>
            <a:chExt cx="5412354" cy="3094745"/>
          </a:xfrm>
        </p:grpSpPr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2B2CA84C-90B0-4F5B-9465-F72B1E4189CC}"/>
                </a:ext>
              </a:extLst>
            </p:cNvPr>
            <p:cNvGrpSpPr/>
            <p:nvPr/>
          </p:nvGrpSpPr>
          <p:grpSpPr>
            <a:xfrm>
              <a:off x="-1730532" y="202078"/>
              <a:ext cx="4489295" cy="2625712"/>
              <a:chOff x="1271113" y="3112280"/>
              <a:chExt cx="6113656" cy="2625712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4336826D-CA71-4E4A-AC41-61AAC10E7A74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5E76BDF5-FFA6-40B3-BC0A-C41B9D5D4D78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70EF78E6-7D74-46D1-9097-A27C3C9378DE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7C0A7E10-FB9C-4FC8-BFCD-0F1A573E8888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00CE66D0-6A72-4C14-884B-499D63C36E50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A3FC6CDF-6C01-4329-AF82-43A0985C9900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BEAC511E-FD1A-49CE-975C-6DD11C9F0C56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7D99CDAD-6CD5-419B-96D3-4D88B617CC12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DC9B998B-0389-4A72-B310-FBA0497E037E}"/>
                </a:ext>
              </a:extLst>
            </p:cNvPr>
            <p:cNvGrpSpPr/>
            <p:nvPr/>
          </p:nvGrpSpPr>
          <p:grpSpPr>
            <a:xfrm>
              <a:off x="-2108698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31EB4BD4-76B7-464B-BB72-8E2DEC8C21B7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649" name="正方形/長方形 648">
                  <a:extLst>
                    <a:ext uri="{FF2B5EF4-FFF2-40B4-BE49-F238E27FC236}">
                      <a16:creationId xmlns:a16="http://schemas.microsoft.com/office/drawing/2014/main" id="{3A10BD2C-BA1F-4E66-A8AA-D37E7ACFDC9F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0" name="四角形: 上の 2 つの角を丸める 649">
                  <a:extLst>
                    <a:ext uri="{FF2B5EF4-FFF2-40B4-BE49-F238E27FC236}">
                      <a16:creationId xmlns:a16="http://schemas.microsoft.com/office/drawing/2014/main" id="{963600AA-F8D4-4B71-BE24-E0DCD322346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1" name="楕円 1049">
                  <a:extLst>
                    <a:ext uri="{FF2B5EF4-FFF2-40B4-BE49-F238E27FC236}">
                      <a16:creationId xmlns:a16="http://schemas.microsoft.com/office/drawing/2014/main" id="{148281F8-6CF1-4C91-8DA2-D14AD0D20162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B8A32EF4-00CE-4123-A6E6-01E72C6D8BD2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3" name="四角形: 上の 2 つの角を丸める 652">
                  <a:extLst>
                    <a:ext uri="{FF2B5EF4-FFF2-40B4-BE49-F238E27FC236}">
                      <a16:creationId xmlns:a16="http://schemas.microsoft.com/office/drawing/2014/main" id="{5AED36A3-83D8-4EE0-91FD-34368D4997B6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4" name="四角形: 上の 2 つの角を丸める 653">
                  <a:extLst>
                    <a:ext uri="{FF2B5EF4-FFF2-40B4-BE49-F238E27FC236}">
                      <a16:creationId xmlns:a16="http://schemas.microsoft.com/office/drawing/2014/main" id="{696CCCF7-491E-47F7-9218-3C9DBF7C10ED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5" name="四角形: 上の 2 つの角を丸める 654">
                  <a:extLst>
                    <a:ext uri="{FF2B5EF4-FFF2-40B4-BE49-F238E27FC236}">
                      <a16:creationId xmlns:a16="http://schemas.microsoft.com/office/drawing/2014/main" id="{54F8BC3C-D204-467E-BB6F-3E43EB83381B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56" name="四角形: 上の 2 つの角を丸める 655">
                  <a:extLst>
                    <a:ext uri="{FF2B5EF4-FFF2-40B4-BE49-F238E27FC236}">
                      <a16:creationId xmlns:a16="http://schemas.microsoft.com/office/drawing/2014/main" id="{512CD3B2-5430-4303-8CAF-DA44C0B8856B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48" name="四角形: 上の 2 つの角を丸める 647">
                <a:extLst>
                  <a:ext uri="{FF2B5EF4-FFF2-40B4-BE49-F238E27FC236}">
                    <a16:creationId xmlns:a16="http://schemas.microsoft.com/office/drawing/2014/main" id="{C84EB6BF-390D-413F-A6ED-BABB58B3DE0B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9F328477-D55F-4548-968E-50C5B0B36C9D}"/>
                </a:ext>
              </a:extLst>
            </p:cNvPr>
            <p:cNvGrpSpPr/>
            <p:nvPr/>
          </p:nvGrpSpPr>
          <p:grpSpPr>
            <a:xfrm>
              <a:off x="2139090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637" name="グループ化 636">
                <a:extLst>
                  <a:ext uri="{FF2B5EF4-FFF2-40B4-BE49-F238E27FC236}">
                    <a16:creationId xmlns:a16="http://schemas.microsoft.com/office/drawing/2014/main" id="{C9433233-93FE-4836-B10D-35119DF831F5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639" name="正方形/長方形 638">
                  <a:extLst>
                    <a:ext uri="{FF2B5EF4-FFF2-40B4-BE49-F238E27FC236}">
                      <a16:creationId xmlns:a16="http://schemas.microsoft.com/office/drawing/2014/main" id="{F285A3E9-839F-4FEA-811D-D09B18605ACA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0" name="四角形: 上の 2 つの角を丸める 639">
                  <a:extLst>
                    <a:ext uri="{FF2B5EF4-FFF2-40B4-BE49-F238E27FC236}">
                      <a16:creationId xmlns:a16="http://schemas.microsoft.com/office/drawing/2014/main" id="{8865A3C3-06E6-4A57-8330-98BC128A90C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1" name="楕円 1049">
                  <a:extLst>
                    <a:ext uri="{FF2B5EF4-FFF2-40B4-BE49-F238E27FC236}">
                      <a16:creationId xmlns:a16="http://schemas.microsoft.com/office/drawing/2014/main" id="{0708009D-09D9-4E9E-9FD6-8DBB4E12AADA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2" name="フリーフォーム: 図形 641">
                  <a:extLst>
                    <a:ext uri="{FF2B5EF4-FFF2-40B4-BE49-F238E27FC236}">
                      <a16:creationId xmlns:a16="http://schemas.microsoft.com/office/drawing/2014/main" id="{9EB192CC-2336-49E1-AA40-BA0E2395AF72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3" name="四角形: 上の 2 つの角を丸める 642">
                  <a:extLst>
                    <a:ext uri="{FF2B5EF4-FFF2-40B4-BE49-F238E27FC236}">
                      <a16:creationId xmlns:a16="http://schemas.microsoft.com/office/drawing/2014/main" id="{C1BA2328-0769-4466-9F46-68CFAA32124D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4" name="四角形: 上の 2 つの角を丸める 643">
                  <a:extLst>
                    <a:ext uri="{FF2B5EF4-FFF2-40B4-BE49-F238E27FC236}">
                      <a16:creationId xmlns:a16="http://schemas.microsoft.com/office/drawing/2014/main" id="{FE123510-AF8A-47CA-BC44-B9727DEBF868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5" name="四角形: 上の 2 つの角を丸める 644">
                  <a:extLst>
                    <a:ext uri="{FF2B5EF4-FFF2-40B4-BE49-F238E27FC236}">
                      <a16:creationId xmlns:a16="http://schemas.microsoft.com/office/drawing/2014/main" id="{97D17E48-A4B2-4A62-BBF9-226F5F0294C8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46" name="四角形: 上の 2 つの角を丸める 645">
                  <a:extLst>
                    <a:ext uri="{FF2B5EF4-FFF2-40B4-BE49-F238E27FC236}">
                      <a16:creationId xmlns:a16="http://schemas.microsoft.com/office/drawing/2014/main" id="{E2A70DBD-F762-4308-AC14-06A91DCCEE00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638" name="四角形: 上の 2 つの角を丸める 637">
                <a:extLst>
                  <a:ext uri="{FF2B5EF4-FFF2-40B4-BE49-F238E27FC236}">
                    <a16:creationId xmlns:a16="http://schemas.microsoft.com/office/drawing/2014/main" id="{3FA1C379-1E83-4D66-9E64-7154F073F09C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9D81AF83-E5B0-4053-A4E5-8E5A04BF819F}"/>
                </a:ext>
              </a:extLst>
            </p:cNvPr>
            <p:cNvGrpSpPr/>
            <p:nvPr/>
          </p:nvGrpSpPr>
          <p:grpSpPr>
            <a:xfrm>
              <a:off x="-1345716" y="857749"/>
              <a:ext cx="1986160" cy="2082144"/>
              <a:chOff x="1787856" y="2689402"/>
              <a:chExt cx="2880765" cy="3019981"/>
            </a:xfrm>
          </p:grpSpPr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26B199C7-0890-4075-8A5F-CA35490F6B84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86617A7A-C8C3-4420-8248-EC84C7B0F958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フリーフォーム: 図形 592">
                <a:extLst>
                  <a:ext uri="{FF2B5EF4-FFF2-40B4-BE49-F238E27FC236}">
                    <a16:creationId xmlns:a16="http://schemas.microsoft.com/office/drawing/2014/main" id="{1852BA68-50E9-471D-A43F-92838FE078CA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フリーフォーム: 図形 593">
                <a:extLst>
                  <a:ext uri="{FF2B5EF4-FFF2-40B4-BE49-F238E27FC236}">
                    <a16:creationId xmlns:a16="http://schemas.microsoft.com/office/drawing/2014/main" id="{AB49D4D3-6DB8-4401-92DD-2AA45B40B53F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5" name="グループ化 594">
                <a:extLst>
                  <a:ext uri="{FF2B5EF4-FFF2-40B4-BE49-F238E27FC236}">
                    <a16:creationId xmlns:a16="http://schemas.microsoft.com/office/drawing/2014/main" id="{32E1CB7B-8EE0-4087-AF19-48F857255526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6D54DC71-6DCC-41EA-842B-5DDD093FEAA5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629" name="グループ化 628">
                    <a:extLst>
                      <a:ext uri="{FF2B5EF4-FFF2-40B4-BE49-F238E27FC236}">
                        <a16:creationId xmlns:a16="http://schemas.microsoft.com/office/drawing/2014/main" id="{E1DBEA3C-DA35-4BF1-9C44-A303E70DC5DC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634" name="楕円 18">
                      <a:extLst>
                        <a:ext uri="{FF2B5EF4-FFF2-40B4-BE49-F238E27FC236}">
                          <a16:creationId xmlns:a16="http://schemas.microsoft.com/office/drawing/2014/main" id="{8C3A49E1-5833-4872-ACFF-D4D7446457B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5" name="正方形/長方形 634">
                      <a:extLst>
                        <a:ext uri="{FF2B5EF4-FFF2-40B4-BE49-F238E27FC236}">
                          <a16:creationId xmlns:a16="http://schemas.microsoft.com/office/drawing/2014/main" id="{F21473F2-1B8D-4AEA-BF40-96A2B36E5D7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6" name="四角形: 上の 2 つの角を丸める 635">
                      <a:extLst>
                        <a:ext uri="{FF2B5EF4-FFF2-40B4-BE49-F238E27FC236}">
                          <a16:creationId xmlns:a16="http://schemas.microsoft.com/office/drawing/2014/main" id="{C9091FD4-ABD0-4BBB-AFFB-066F6B23975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30" name="グループ化 629">
                    <a:extLst>
                      <a:ext uri="{FF2B5EF4-FFF2-40B4-BE49-F238E27FC236}">
                        <a16:creationId xmlns:a16="http://schemas.microsoft.com/office/drawing/2014/main" id="{69E3806B-2240-495F-8A82-6082ED018248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631" name="楕円 18">
                      <a:extLst>
                        <a:ext uri="{FF2B5EF4-FFF2-40B4-BE49-F238E27FC236}">
                          <a16:creationId xmlns:a16="http://schemas.microsoft.com/office/drawing/2014/main" id="{BFFA1118-542C-4B3B-8EF3-2E3B951D3F5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2" name="正方形/長方形 631">
                      <a:extLst>
                        <a:ext uri="{FF2B5EF4-FFF2-40B4-BE49-F238E27FC236}">
                          <a16:creationId xmlns:a16="http://schemas.microsoft.com/office/drawing/2014/main" id="{F784BF9A-299C-4493-B1C8-F79F1ABF35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3" name="四角形: 上の 2 つの角を丸める 632">
                      <a:extLst>
                        <a:ext uri="{FF2B5EF4-FFF2-40B4-BE49-F238E27FC236}">
                          <a16:creationId xmlns:a16="http://schemas.microsoft.com/office/drawing/2014/main" id="{030CA980-E8AB-4DC7-8626-142EAE1D8A0C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3DAC5BCC-66BA-46F4-9BEB-368E525497D6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96" name="四角形: 角を丸くする 595">
                <a:extLst>
                  <a:ext uri="{FF2B5EF4-FFF2-40B4-BE49-F238E27FC236}">
                    <a16:creationId xmlns:a16="http://schemas.microsoft.com/office/drawing/2014/main" id="{8674B913-C572-4773-BA18-C0C6037A7CD3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四角形: 角を丸くする 596">
                <a:extLst>
                  <a:ext uri="{FF2B5EF4-FFF2-40B4-BE49-F238E27FC236}">
                    <a16:creationId xmlns:a16="http://schemas.microsoft.com/office/drawing/2014/main" id="{22D7D3C3-8628-4BB7-B89A-F7FBB813CD49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63DBD2A9-5188-42B9-8951-FD9A27422D86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69BC9553-ACB8-46FA-8456-80B7280D5754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927F6B18-9600-41E4-990C-5E6B229D8E71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B5BC5384-79D7-429A-AA48-A09C884BD519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624" name="二等辺三角形 15">
                  <a:extLst>
                    <a:ext uri="{FF2B5EF4-FFF2-40B4-BE49-F238E27FC236}">
                      <a16:creationId xmlns:a16="http://schemas.microsoft.com/office/drawing/2014/main" id="{B7603F55-17A4-4989-942D-F3D13B47EAC6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D1EC8E36-2F26-4990-8FF8-1D5A1A4F6DB3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DA20F45D-D2F9-46D1-9633-F61915A5077C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E2712733-6765-4DDD-8DAF-5C4E2368DDF3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618" name="円: 塗りつぶしなし 617">
                  <a:extLst>
                    <a:ext uri="{FF2B5EF4-FFF2-40B4-BE49-F238E27FC236}">
                      <a16:creationId xmlns:a16="http://schemas.microsoft.com/office/drawing/2014/main" id="{A1B71851-8997-4705-9395-4627BD6AC87B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DA3472C8-F6A8-4A23-84EE-988C65B3747C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39D6B20A-4D34-4A81-A42D-643AF89CF17E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621" name="円: 塗りつぶしなし 620">
                    <a:extLst>
                      <a:ext uri="{FF2B5EF4-FFF2-40B4-BE49-F238E27FC236}">
                        <a16:creationId xmlns:a16="http://schemas.microsoft.com/office/drawing/2014/main" id="{57B6D815-2216-42F7-90F3-B825B2ABAC6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2" name="円: 塗りつぶしなし 621">
                    <a:extLst>
                      <a:ext uri="{FF2B5EF4-FFF2-40B4-BE49-F238E27FC236}">
                        <a16:creationId xmlns:a16="http://schemas.microsoft.com/office/drawing/2014/main" id="{97FC4A39-18CA-49A1-8CC0-19BAA4B0282A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3" name="楕円 622">
                    <a:extLst>
                      <a:ext uri="{FF2B5EF4-FFF2-40B4-BE49-F238E27FC236}">
                        <a16:creationId xmlns:a16="http://schemas.microsoft.com/office/drawing/2014/main" id="{C5B50CC7-82E7-4857-995D-9F423A9D9072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512A8581-54FB-4B10-9A73-802D06AB3BE5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A95DAC82-66C1-45BB-A629-79F9EED2A2C5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548524D5-C6EF-4AC7-B7AC-A62B54D54706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615" name="二等辺三角形 15">
                  <a:extLst>
                    <a:ext uri="{FF2B5EF4-FFF2-40B4-BE49-F238E27FC236}">
                      <a16:creationId xmlns:a16="http://schemas.microsoft.com/office/drawing/2014/main" id="{EC3431CC-AB0C-4C8B-BEC7-1861CFEC941F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四角形: 角を丸くする 615">
                  <a:extLst>
                    <a:ext uri="{FF2B5EF4-FFF2-40B4-BE49-F238E27FC236}">
                      <a16:creationId xmlns:a16="http://schemas.microsoft.com/office/drawing/2014/main" id="{2AAC6778-143E-4725-A6EE-B508BF6D7156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A4D85582-5D2A-4D38-BFBF-A6F473A051FC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A87EF591-FEA1-47CF-A317-DC99F3D146D5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2F8339F4-3EEE-406F-B703-C30408C2BEF3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208B2F90-C181-4220-B58B-38CD5B5C81B7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4D924FE3-5697-4CB8-AD7D-C81C4D08AD09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4D3C4ED8-7D08-4F60-BB3B-92F1FB7266E8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611" name="四角形: 角を丸くする 610">
                  <a:extLst>
                    <a:ext uri="{FF2B5EF4-FFF2-40B4-BE49-F238E27FC236}">
                      <a16:creationId xmlns:a16="http://schemas.microsoft.com/office/drawing/2014/main" id="{4B2A669E-348E-410C-9F0E-9161F47979E5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B2D0A84A-8308-4F67-917E-E5C0EDA8668C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四角形: 上の 2 つの角を丸める 612">
                  <a:extLst>
                    <a:ext uri="{FF2B5EF4-FFF2-40B4-BE49-F238E27FC236}">
                      <a16:creationId xmlns:a16="http://schemas.microsoft.com/office/drawing/2014/main" id="{157962EF-A3F4-4446-9FA5-D06839891525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4" name="四角形: 上の 2 つの角を丸める 613">
                  <a:extLst>
                    <a:ext uri="{FF2B5EF4-FFF2-40B4-BE49-F238E27FC236}">
                      <a16:creationId xmlns:a16="http://schemas.microsoft.com/office/drawing/2014/main" id="{98FAC305-51D5-4F64-8EA3-8C2966014BFF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CC3F09F2-31E9-414B-98AB-49B3DEFFB3C3}"/>
                </a:ext>
              </a:extLst>
            </p:cNvPr>
            <p:cNvGrpSpPr/>
            <p:nvPr/>
          </p:nvGrpSpPr>
          <p:grpSpPr>
            <a:xfrm>
              <a:off x="899264" y="1085234"/>
              <a:ext cx="1602797" cy="1885418"/>
              <a:chOff x="4952003" y="2833368"/>
              <a:chExt cx="2508757" cy="2951126"/>
            </a:xfrm>
          </p:grpSpPr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0C1A16DC-FE71-4B89-B041-A696C6CD3011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9D852A71-6270-487D-B994-0A8CA1D15E71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23F215DC-DAE3-446F-966C-ED27866D5072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062C7A4F-D071-43DC-B906-F88CBEC77FC5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台形 532">
                <a:extLst>
                  <a:ext uri="{FF2B5EF4-FFF2-40B4-BE49-F238E27FC236}">
                    <a16:creationId xmlns:a16="http://schemas.microsoft.com/office/drawing/2014/main" id="{796A7F76-B8F5-4D2E-B073-CFD21471316C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51354E5E-E6CF-4D7B-B243-599525CD2CEF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0B3F7061-9895-40CA-A381-4AB86B730853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942AAAC-6A46-4565-8010-6F2204942F11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4F520F65-83C7-4C94-A33F-DD9545FC4BC6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42B6495-C0B1-46B0-BE1E-2CA9DC3204C3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A9A34A6E-BE55-4DF6-9AEE-06CFC4D0EA79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CBE83546-36C9-413D-9AB8-429AD99FFBA9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694E897F-96A5-4427-B553-75D461B29A2A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四角形: 角を丸くする 541">
                <a:extLst>
                  <a:ext uri="{FF2B5EF4-FFF2-40B4-BE49-F238E27FC236}">
                    <a16:creationId xmlns:a16="http://schemas.microsoft.com/office/drawing/2014/main" id="{7BABE945-84EE-4165-B2D7-EE77AD8EE16C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四角形: 角を丸くする 542">
                <a:extLst>
                  <a:ext uri="{FF2B5EF4-FFF2-40B4-BE49-F238E27FC236}">
                    <a16:creationId xmlns:a16="http://schemas.microsoft.com/office/drawing/2014/main" id="{C2A58874-C6DF-460E-BE0E-14AF20D5FC8B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83D18AB2-CBF1-4CC6-BAD5-7E963B8FA4EB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CCFAA837-DBB0-427C-9A4F-9EEE61B25FCF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FC95EAEF-3406-4329-BFAB-CBFA4DF1B992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585" name="四角形: 角を丸くする 584">
                  <a:extLst>
                    <a:ext uri="{FF2B5EF4-FFF2-40B4-BE49-F238E27FC236}">
                      <a16:creationId xmlns:a16="http://schemas.microsoft.com/office/drawing/2014/main" id="{16AF74B0-99FB-4C9E-BEC1-851DA1AFAEFC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586" name="グループ化 585">
                  <a:extLst>
                    <a:ext uri="{FF2B5EF4-FFF2-40B4-BE49-F238E27FC236}">
                      <a16:creationId xmlns:a16="http://schemas.microsoft.com/office/drawing/2014/main" id="{59F755B4-7822-475B-B633-AA204AA67A30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587" name="フリーフォーム: 図形 586">
                    <a:extLst>
                      <a:ext uri="{FF2B5EF4-FFF2-40B4-BE49-F238E27FC236}">
                        <a16:creationId xmlns:a16="http://schemas.microsoft.com/office/drawing/2014/main" id="{9C3188B0-012C-42E9-BBD5-A7DBE1760E86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フリーフォーム: 図形 587">
                    <a:extLst>
                      <a:ext uri="{FF2B5EF4-FFF2-40B4-BE49-F238E27FC236}">
                        <a16:creationId xmlns:a16="http://schemas.microsoft.com/office/drawing/2014/main" id="{A9CD91CC-2222-418D-BFD5-2A71CC07234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9" name="フリーフォーム: 図形 588">
                    <a:extLst>
                      <a:ext uri="{FF2B5EF4-FFF2-40B4-BE49-F238E27FC236}">
                        <a16:creationId xmlns:a16="http://schemas.microsoft.com/office/drawing/2014/main" id="{978828C6-BE03-4F3F-9EC1-77B86D5FECBA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0" name="フリーフォーム: 図形 589">
                    <a:extLst>
                      <a:ext uri="{FF2B5EF4-FFF2-40B4-BE49-F238E27FC236}">
                        <a16:creationId xmlns:a16="http://schemas.microsoft.com/office/drawing/2014/main" id="{A373B5A6-AAFF-44BE-806D-C3A74BFF927C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547" name="台形 546">
                <a:extLst>
                  <a:ext uri="{FF2B5EF4-FFF2-40B4-BE49-F238E27FC236}">
                    <a16:creationId xmlns:a16="http://schemas.microsoft.com/office/drawing/2014/main" id="{A63F63CA-7BB0-4796-ACF5-F01A51181F64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3F8C6218-B1EA-47B6-BA7C-CBDBFEE763B1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DBCE8D13-A2B7-40B9-B980-6AF53BDB4EA3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43929C01-784F-40A7-A6E2-41B0F1583D56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57FC1372-6CB4-4339-8411-8BE20AB4C469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AB85F09C-6753-474A-BDC2-EDB285D1E100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C180F753-D7A5-4B8F-AAA3-3785EFFEAD22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59E8ABC4-93FB-4112-8936-1DE0F12E822B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四角形: 角を丸くする 554">
                <a:extLst>
                  <a:ext uri="{FF2B5EF4-FFF2-40B4-BE49-F238E27FC236}">
                    <a16:creationId xmlns:a16="http://schemas.microsoft.com/office/drawing/2014/main" id="{2B3B526E-BC6D-4D0E-A158-97230551FEC2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四角形: 角を丸くする 555">
                <a:extLst>
                  <a:ext uri="{FF2B5EF4-FFF2-40B4-BE49-F238E27FC236}">
                    <a16:creationId xmlns:a16="http://schemas.microsoft.com/office/drawing/2014/main" id="{97174657-4B97-4EC5-A32A-D06803DF58AE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四角形: 角を丸くする 556">
                <a:extLst>
                  <a:ext uri="{FF2B5EF4-FFF2-40B4-BE49-F238E27FC236}">
                    <a16:creationId xmlns:a16="http://schemas.microsoft.com/office/drawing/2014/main" id="{2E976995-344D-4CFD-93D9-639642AB75F8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D30C3D7E-AAE3-4A4C-B8B8-3EE48AC18C26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2C2C3B18-14F0-422F-8D3E-5CE8D0EAB418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4B861643-3D12-47EA-BA7F-ECB4F584920F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3DE40E8C-21FA-4EE2-8713-ADE87AD52BFA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4" name="フリーフォーム: 図形 583">
                  <a:extLst>
                    <a:ext uri="{FF2B5EF4-FFF2-40B4-BE49-F238E27FC236}">
                      <a16:creationId xmlns:a16="http://schemas.microsoft.com/office/drawing/2014/main" id="{18926473-8116-476E-A0A1-B29F2AD3BEB3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B08A8AB6-DB06-4D1E-B909-EA227BAD65DA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572" name="四角形: 角を丸くする 571">
                  <a:extLst>
                    <a:ext uri="{FF2B5EF4-FFF2-40B4-BE49-F238E27FC236}">
                      <a16:creationId xmlns:a16="http://schemas.microsoft.com/office/drawing/2014/main" id="{F557A835-CF76-4E65-BC59-E273EB57CBED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3" name="四角形: 上の 2 つの角を丸める 572">
                  <a:extLst>
                    <a:ext uri="{FF2B5EF4-FFF2-40B4-BE49-F238E27FC236}">
                      <a16:creationId xmlns:a16="http://schemas.microsoft.com/office/drawing/2014/main" id="{0D8CE5AE-61C3-4D09-8E45-A90BF6C66EC4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楕円 573">
                  <a:extLst>
                    <a:ext uri="{FF2B5EF4-FFF2-40B4-BE49-F238E27FC236}">
                      <a16:creationId xmlns:a16="http://schemas.microsoft.com/office/drawing/2014/main" id="{C856ABDD-0175-4EF6-8E07-DA99337DFC40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1124D420-E42D-4E5C-800F-DF9662828388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76" name="四角形: 上の 2 つの角を丸める 575">
                  <a:extLst>
                    <a:ext uri="{FF2B5EF4-FFF2-40B4-BE49-F238E27FC236}">
                      <a16:creationId xmlns:a16="http://schemas.microsoft.com/office/drawing/2014/main" id="{60CEDE04-87EA-4844-87C3-4E649A5516FE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7" name="楕円 576">
                  <a:extLst>
                    <a:ext uri="{FF2B5EF4-FFF2-40B4-BE49-F238E27FC236}">
                      <a16:creationId xmlns:a16="http://schemas.microsoft.com/office/drawing/2014/main" id="{BBCB36CC-971C-414C-A2DB-55F485ADA37C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8" name="フリーフォーム: 図形 577">
                  <a:extLst>
                    <a:ext uri="{FF2B5EF4-FFF2-40B4-BE49-F238E27FC236}">
                      <a16:creationId xmlns:a16="http://schemas.microsoft.com/office/drawing/2014/main" id="{36312E91-97FA-4DDE-935A-D6424F39C777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227164D3-ADB5-4551-B089-EA7BFF8F2330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D482E2F5-586C-468E-ABEA-26C417136965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14F8F49E-E780-49B6-A520-01059A2E034A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5CF614BF-3C3F-408D-B7CD-67D7B16F5E76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07549BB3-4D17-403B-B779-771C6CCA4A87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CB2E834C-7BB2-4551-ACC1-77A1C34D997F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5CECED98-1F68-4E85-B62B-C9D1F3AEBABC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34817F23-C9E5-4CA1-BC53-1A512D8B62AF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四角形: 角を丸くする 565">
                <a:extLst>
                  <a:ext uri="{FF2B5EF4-FFF2-40B4-BE49-F238E27FC236}">
                    <a16:creationId xmlns:a16="http://schemas.microsoft.com/office/drawing/2014/main" id="{4618F300-EB37-4EC1-B83D-D2319D11027E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45D2C0E9-A478-4AC3-AC39-EA42BBC28136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EFCB841D-92BB-49F5-89BD-00A895B2429A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52E9BF5B-F002-46A4-AF4B-823CECE78127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3B651A09-459A-4DCA-B6DC-7147F3C503FB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5FDDE74A-F175-4D95-946D-FE47BFF1392F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D55B6351-6C18-4D77-BC05-1D17AF630B4E}"/>
                </a:ext>
              </a:extLst>
            </p:cNvPr>
            <p:cNvGrpSpPr/>
            <p:nvPr/>
          </p:nvGrpSpPr>
          <p:grpSpPr>
            <a:xfrm>
              <a:off x="-1381856" y="2887509"/>
              <a:ext cx="2039614" cy="166286"/>
              <a:chOff x="1735438" y="5691115"/>
              <a:chExt cx="2958295" cy="352036"/>
            </a:xfrm>
          </p:grpSpPr>
          <p:sp>
            <p:nvSpPr>
              <p:cNvPr id="513" name="四角形: 上の 2 つの角を丸める 512">
                <a:extLst>
                  <a:ext uri="{FF2B5EF4-FFF2-40B4-BE49-F238E27FC236}">
                    <a16:creationId xmlns:a16="http://schemas.microsoft.com/office/drawing/2014/main" id="{5AA4E520-F3AF-4307-9002-A3AA9BA2CAF9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4" name="グループ化 513">
                <a:extLst>
                  <a:ext uri="{FF2B5EF4-FFF2-40B4-BE49-F238E27FC236}">
                    <a16:creationId xmlns:a16="http://schemas.microsoft.com/office/drawing/2014/main" id="{DF1382DD-0C26-4020-AF70-04C81A065391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527" name="四角形: 上の 2 つの角を丸める 526">
                  <a:extLst>
                    <a:ext uri="{FF2B5EF4-FFF2-40B4-BE49-F238E27FC236}">
                      <a16:creationId xmlns:a16="http://schemas.microsoft.com/office/drawing/2014/main" id="{6375FE85-7907-476C-BAEB-A0AB406FD478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四角形: 上の 2 つの角を丸める 527">
                  <a:extLst>
                    <a:ext uri="{FF2B5EF4-FFF2-40B4-BE49-F238E27FC236}">
                      <a16:creationId xmlns:a16="http://schemas.microsoft.com/office/drawing/2014/main" id="{99614279-3A1E-4F7A-BE37-EAD8B93DE9EA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5" name="グループ化 514">
                <a:extLst>
                  <a:ext uri="{FF2B5EF4-FFF2-40B4-BE49-F238E27FC236}">
                    <a16:creationId xmlns:a16="http://schemas.microsoft.com/office/drawing/2014/main" id="{3002EC3C-DE30-44FC-91B9-18A8E185D54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525" name="四角形: 上の 2 つの角を丸める 524">
                  <a:extLst>
                    <a:ext uri="{FF2B5EF4-FFF2-40B4-BE49-F238E27FC236}">
                      <a16:creationId xmlns:a16="http://schemas.microsoft.com/office/drawing/2014/main" id="{82CB6933-16F1-423B-97EE-0DC00BC7FC5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四角形: 上の 2 つの角を丸める 525">
                  <a:extLst>
                    <a:ext uri="{FF2B5EF4-FFF2-40B4-BE49-F238E27FC236}">
                      <a16:creationId xmlns:a16="http://schemas.microsoft.com/office/drawing/2014/main" id="{B0097A31-222E-466E-B521-0906AC3FCED9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>
                <a:extLst>
                  <a:ext uri="{FF2B5EF4-FFF2-40B4-BE49-F238E27FC236}">
                    <a16:creationId xmlns:a16="http://schemas.microsoft.com/office/drawing/2014/main" id="{AE223657-BCAE-425D-9CE7-58F6540E4149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523" name="四角形: 上の 2 つの角を丸める 522">
                  <a:extLst>
                    <a:ext uri="{FF2B5EF4-FFF2-40B4-BE49-F238E27FC236}">
                      <a16:creationId xmlns:a16="http://schemas.microsoft.com/office/drawing/2014/main" id="{AEFED7A9-FD38-4BF0-9340-D632E7143175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四角形: 上の 2 つの角を丸める 523">
                  <a:extLst>
                    <a:ext uri="{FF2B5EF4-FFF2-40B4-BE49-F238E27FC236}">
                      <a16:creationId xmlns:a16="http://schemas.microsoft.com/office/drawing/2014/main" id="{02E85B15-1ED4-42DD-9927-FA9919467AE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7" name="グループ化 516">
                <a:extLst>
                  <a:ext uri="{FF2B5EF4-FFF2-40B4-BE49-F238E27FC236}">
                    <a16:creationId xmlns:a16="http://schemas.microsoft.com/office/drawing/2014/main" id="{87CD774C-D4DF-46B5-B419-18E4A7485EBD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4DCC51AE-60E0-4A42-97CF-A86728A25790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四角形: 上の 2 つの角を丸める 521">
                  <a:extLst>
                    <a:ext uri="{FF2B5EF4-FFF2-40B4-BE49-F238E27FC236}">
                      <a16:creationId xmlns:a16="http://schemas.microsoft.com/office/drawing/2014/main" id="{C66BBBB5-D6B9-4C12-AACF-FB408D294454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5153464E-16EA-434D-941F-31F834C3C118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519" name="四角形: 上の 2 つの角を丸める 518">
                  <a:extLst>
                    <a:ext uri="{FF2B5EF4-FFF2-40B4-BE49-F238E27FC236}">
                      <a16:creationId xmlns:a16="http://schemas.microsoft.com/office/drawing/2014/main" id="{60F0041A-127E-4A0E-A6F1-E5C760939FC8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四角形: 上の 2 つの角を丸める 519">
                  <a:extLst>
                    <a:ext uri="{FF2B5EF4-FFF2-40B4-BE49-F238E27FC236}">
                      <a16:creationId xmlns:a16="http://schemas.microsoft.com/office/drawing/2014/main" id="{2819A5BF-E9A2-4315-B94D-B33886C33174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4E3E01D0-4F08-4C0A-8275-64A77CCCD937}"/>
                </a:ext>
              </a:extLst>
            </p:cNvPr>
            <p:cNvGrpSpPr/>
            <p:nvPr/>
          </p:nvGrpSpPr>
          <p:grpSpPr>
            <a:xfrm>
              <a:off x="681482" y="2887509"/>
              <a:ext cx="2039614" cy="166286"/>
              <a:chOff x="1735438" y="5691115"/>
              <a:chExt cx="2958295" cy="352036"/>
            </a:xfrm>
          </p:grpSpPr>
          <p:sp>
            <p:nvSpPr>
              <p:cNvPr id="497" name="四角形: 上の 2 つの角を丸める 496">
                <a:extLst>
                  <a:ext uri="{FF2B5EF4-FFF2-40B4-BE49-F238E27FC236}">
                    <a16:creationId xmlns:a16="http://schemas.microsoft.com/office/drawing/2014/main" id="{88C97924-6C37-4CE2-9B10-5E4AE39C969F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8" name="グループ化 497">
                <a:extLst>
                  <a:ext uri="{FF2B5EF4-FFF2-40B4-BE49-F238E27FC236}">
                    <a16:creationId xmlns:a16="http://schemas.microsoft.com/office/drawing/2014/main" id="{C8D069CC-C6A9-4EE9-9315-2B449BECD759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511" name="四角形: 上の 2 つの角を丸める 510">
                  <a:extLst>
                    <a:ext uri="{FF2B5EF4-FFF2-40B4-BE49-F238E27FC236}">
                      <a16:creationId xmlns:a16="http://schemas.microsoft.com/office/drawing/2014/main" id="{D944FB62-1219-43A8-8CFE-4015617C9F0B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四角形: 上の 2 つの角を丸める 511">
                  <a:extLst>
                    <a:ext uri="{FF2B5EF4-FFF2-40B4-BE49-F238E27FC236}">
                      <a16:creationId xmlns:a16="http://schemas.microsoft.com/office/drawing/2014/main" id="{F59B8783-184E-4E8D-B8F1-C5DA1122BEB2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913ECB03-FECA-4E49-AA8E-7A007766ED7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509" name="四角形: 上の 2 つの角を丸める 508">
                  <a:extLst>
                    <a:ext uri="{FF2B5EF4-FFF2-40B4-BE49-F238E27FC236}">
                      <a16:creationId xmlns:a16="http://schemas.microsoft.com/office/drawing/2014/main" id="{92FF6E6C-EC11-4B1C-94EA-69FE6780806D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四角形: 上の 2 つの角を丸める 509">
                  <a:extLst>
                    <a:ext uri="{FF2B5EF4-FFF2-40B4-BE49-F238E27FC236}">
                      <a16:creationId xmlns:a16="http://schemas.microsoft.com/office/drawing/2014/main" id="{3F98C715-813B-45F1-9A47-8C7DCBBC5DF4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0D235CCA-71CE-4CB4-97C3-0B2A4F08BE06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507" name="四角形: 上の 2 つの角を丸める 506">
                  <a:extLst>
                    <a:ext uri="{FF2B5EF4-FFF2-40B4-BE49-F238E27FC236}">
                      <a16:creationId xmlns:a16="http://schemas.microsoft.com/office/drawing/2014/main" id="{D3FD0B36-27FA-4718-8ED9-10FD19AD6EEF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四角形: 上の 2 つの角を丸める 507">
                  <a:extLst>
                    <a:ext uri="{FF2B5EF4-FFF2-40B4-BE49-F238E27FC236}">
                      <a16:creationId xmlns:a16="http://schemas.microsoft.com/office/drawing/2014/main" id="{FAB7AC6C-5BD8-4081-B56F-FB23A454835B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434E971C-D962-44DC-B2EA-2ED8E218A8C9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505" name="四角形: 上の 2 つの角を丸める 504">
                  <a:extLst>
                    <a:ext uri="{FF2B5EF4-FFF2-40B4-BE49-F238E27FC236}">
                      <a16:creationId xmlns:a16="http://schemas.microsoft.com/office/drawing/2014/main" id="{ECA31053-4051-4F3C-81EB-3CFBF555EEA5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四角形: 上の 2 つの角を丸める 505">
                  <a:extLst>
                    <a:ext uri="{FF2B5EF4-FFF2-40B4-BE49-F238E27FC236}">
                      <a16:creationId xmlns:a16="http://schemas.microsoft.com/office/drawing/2014/main" id="{EE690DDD-9105-43DE-8CC0-F331B527176E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E2FE0825-C34A-4FEB-B914-9EDD1CD8768C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503" name="四角形: 上の 2 つの角を丸める 502">
                  <a:extLst>
                    <a:ext uri="{FF2B5EF4-FFF2-40B4-BE49-F238E27FC236}">
                      <a16:creationId xmlns:a16="http://schemas.microsoft.com/office/drawing/2014/main" id="{A6B15B0D-E738-4E02-86AE-2A094E2B3AFF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四角形: 上の 2 つの角を丸める 503">
                  <a:extLst>
                    <a:ext uri="{FF2B5EF4-FFF2-40B4-BE49-F238E27FC236}">
                      <a16:creationId xmlns:a16="http://schemas.microsoft.com/office/drawing/2014/main" id="{7495361F-2A18-4FDA-B0D9-68CF650659F8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9A51EE99-1EA5-4DA3-9BE2-9847B1F6B3A6}"/>
                </a:ext>
              </a:extLst>
            </p:cNvPr>
            <p:cNvGrpSpPr/>
            <p:nvPr/>
          </p:nvGrpSpPr>
          <p:grpSpPr>
            <a:xfrm>
              <a:off x="307074" y="2591395"/>
              <a:ext cx="932532" cy="705428"/>
              <a:chOff x="748157" y="2862779"/>
              <a:chExt cx="1643702" cy="1243404"/>
            </a:xfrm>
          </p:grpSpPr>
          <p:grpSp>
            <p:nvGrpSpPr>
              <p:cNvPr id="484" name="グループ化 483">
                <a:extLst>
                  <a:ext uri="{FF2B5EF4-FFF2-40B4-BE49-F238E27FC236}">
                    <a16:creationId xmlns:a16="http://schemas.microsoft.com/office/drawing/2014/main" id="{F6BECAEE-B7E3-4527-8157-FE56EF43BA9A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488" name="グループ化 487">
                  <a:extLst>
                    <a:ext uri="{FF2B5EF4-FFF2-40B4-BE49-F238E27FC236}">
                      <a16:creationId xmlns:a16="http://schemas.microsoft.com/office/drawing/2014/main" id="{7B6EA968-89B3-4B41-AB30-0DEE6F7C030E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495" name="正方形/長方形 494">
                    <a:extLst>
                      <a:ext uri="{FF2B5EF4-FFF2-40B4-BE49-F238E27FC236}">
                        <a16:creationId xmlns:a16="http://schemas.microsoft.com/office/drawing/2014/main" id="{8A7ABFEB-BAD8-4BB1-8407-816386F3CFA4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正方形/長方形 495">
                    <a:extLst>
                      <a:ext uri="{FF2B5EF4-FFF2-40B4-BE49-F238E27FC236}">
                        <a16:creationId xmlns:a16="http://schemas.microsoft.com/office/drawing/2014/main" id="{AAFE405C-B521-424C-834C-44F5D83F1618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9" name="グループ化 488">
                  <a:extLst>
                    <a:ext uri="{FF2B5EF4-FFF2-40B4-BE49-F238E27FC236}">
                      <a16:creationId xmlns:a16="http://schemas.microsoft.com/office/drawing/2014/main" id="{44BA111C-04C7-4920-A8AB-7BB8D6D3505C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493" name="正方形/長方形 492">
                    <a:extLst>
                      <a:ext uri="{FF2B5EF4-FFF2-40B4-BE49-F238E27FC236}">
                        <a16:creationId xmlns:a16="http://schemas.microsoft.com/office/drawing/2014/main" id="{E9CB0408-2649-456D-AFC8-887496D367A8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4" name="正方形/長方形 493">
                    <a:extLst>
                      <a:ext uri="{FF2B5EF4-FFF2-40B4-BE49-F238E27FC236}">
                        <a16:creationId xmlns:a16="http://schemas.microsoft.com/office/drawing/2014/main" id="{BC5ABB2B-B591-4074-A56B-011AEF6BAA01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0" name="グループ化 489">
                  <a:extLst>
                    <a:ext uri="{FF2B5EF4-FFF2-40B4-BE49-F238E27FC236}">
                      <a16:creationId xmlns:a16="http://schemas.microsoft.com/office/drawing/2014/main" id="{F2959729-E168-41FA-A6AA-6EDFC32E7A9B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491" name="正方形/長方形 490">
                    <a:extLst>
                      <a:ext uri="{FF2B5EF4-FFF2-40B4-BE49-F238E27FC236}">
                        <a16:creationId xmlns:a16="http://schemas.microsoft.com/office/drawing/2014/main" id="{5230B825-44CC-4E1E-BEE6-37FB70512042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2" name="正方形/長方形 491">
                    <a:extLst>
                      <a:ext uri="{FF2B5EF4-FFF2-40B4-BE49-F238E27FC236}">
                        <a16:creationId xmlns:a16="http://schemas.microsoft.com/office/drawing/2014/main" id="{BD090939-C159-4A4C-8268-9F63E604C584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85" name="グループ化 484">
                <a:extLst>
                  <a:ext uri="{FF2B5EF4-FFF2-40B4-BE49-F238E27FC236}">
                    <a16:creationId xmlns:a16="http://schemas.microsoft.com/office/drawing/2014/main" id="{A3686589-83DF-4E1E-9CE4-BACD5E41E5C3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486" name="フリーフォーム: 図形 485">
                  <a:extLst>
                    <a:ext uri="{FF2B5EF4-FFF2-40B4-BE49-F238E27FC236}">
                      <a16:creationId xmlns:a16="http://schemas.microsoft.com/office/drawing/2014/main" id="{FEF8BE72-EAF9-4339-AB95-3763C7869B2D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7" name="フリーフォーム: 図形 486">
                  <a:extLst>
                    <a:ext uri="{FF2B5EF4-FFF2-40B4-BE49-F238E27FC236}">
                      <a16:creationId xmlns:a16="http://schemas.microsoft.com/office/drawing/2014/main" id="{757C984C-0C4F-445A-B8B5-BCF8BECDB60A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03CD4219-F06B-4AA1-899B-D4F7178FDB12}"/>
              </a:ext>
            </a:extLst>
          </p:cNvPr>
          <p:cNvGrpSpPr/>
          <p:nvPr/>
        </p:nvGrpSpPr>
        <p:grpSpPr>
          <a:xfrm>
            <a:off x="6557061" y="1531621"/>
            <a:ext cx="2805550" cy="1604192"/>
            <a:chOff x="3453902" y="3659653"/>
            <a:chExt cx="5412354" cy="3094745"/>
          </a:xfrm>
        </p:grpSpPr>
        <p:grpSp>
          <p:nvGrpSpPr>
            <p:cNvPr id="666" name="グループ化 665">
              <a:extLst>
                <a:ext uri="{FF2B5EF4-FFF2-40B4-BE49-F238E27FC236}">
                  <a16:creationId xmlns:a16="http://schemas.microsoft.com/office/drawing/2014/main" id="{08935463-E087-439E-ACFE-01B4B2CDA4EF}"/>
                </a:ext>
              </a:extLst>
            </p:cNvPr>
            <p:cNvGrpSpPr/>
            <p:nvPr/>
          </p:nvGrpSpPr>
          <p:grpSpPr>
            <a:xfrm>
              <a:off x="3832068" y="3659653"/>
              <a:ext cx="4489295" cy="2625712"/>
              <a:chOff x="1271113" y="3112280"/>
              <a:chExt cx="6113656" cy="2625712"/>
            </a:xfrm>
          </p:grpSpPr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0706361F-8B00-4B8F-92D3-055137DA414C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9FF4C2DB-B215-4F80-A2C5-8FEC2C78B348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7A12EC0D-EF1D-4CE1-B3ED-ECFBF6E14735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F841AC57-19F1-4C06-922B-D4FD2C4C19CD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96A504DD-BC70-4A6E-9970-69B11124DAB8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9E15D403-1604-48E0-8A21-2585BD0983F3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E2A2C884-1E42-444C-B024-CF839448EA8A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A689AF4B-D317-4BD0-879A-412FD90EF3E7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7" name="グループ化 666">
              <a:extLst>
                <a:ext uri="{FF2B5EF4-FFF2-40B4-BE49-F238E27FC236}">
                  <a16:creationId xmlns:a16="http://schemas.microsoft.com/office/drawing/2014/main" id="{DD29F987-B805-4B31-BEE3-4789A0106258}"/>
                </a:ext>
              </a:extLst>
            </p:cNvPr>
            <p:cNvGrpSpPr/>
            <p:nvPr/>
          </p:nvGrpSpPr>
          <p:grpSpPr>
            <a:xfrm>
              <a:off x="3453902" y="3923657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875" name="グループ化 874">
                <a:extLst>
                  <a:ext uri="{FF2B5EF4-FFF2-40B4-BE49-F238E27FC236}">
                    <a16:creationId xmlns:a16="http://schemas.microsoft.com/office/drawing/2014/main" id="{E76DF940-08BE-43C3-A013-8EFE4F976C76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877" name="正方形/長方形 876">
                  <a:extLst>
                    <a:ext uri="{FF2B5EF4-FFF2-40B4-BE49-F238E27FC236}">
                      <a16:creationId xmlns:a16="http://schemas.microsoft.com/office/drawing/2014/main" id="{022483C3-15F2-410A-B51B-CA56E52B292C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8" name="四角形: 上の 2 つの角を丸める 877">
                  <a:extLst>
                    <a:ext uri="{FF2B5EF4-FFF2-40B4-BE49-F238E27FC236}">
                      <a16:creationId xmlns:a16="http://schemas.microsoft.com/office/drawing/2014/main" id="{B2A95B9C-925F-4A4A-B4D5-BF61AC4BC785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9" name="楕円 1049">
                  <a:extLst>
                    <a:ext uri="{FF2B5EF4-FFF2-40B4-BE49-F238E27FC236}">
                      <a16:creationId xmlns:a16="http://schemas.microsoft.com/office/drawing/2014/main" id="{8FF27A1C-B913-48E9-AD8F-E8EA0BDE13BA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C33469F5-27AC-418F-84C9-F2E4948FEF10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1" name="四角形: 上の 2 つの角を丸める 880">
                  <a:extLst>
                    <a:ext uri="{FF2B5EF4-FFF2-40B4-BE49-F238E27FC236}">
                      <a16:creationId xmlns:a16="http://schemas.microsoft.com/office/drawing/2014/main" id="{1E93284D-9C3C-42A1-87AF-25B8647ADD11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2" name="四角形: 上の 2 つの角を丸める 881">
                  <a:extLst>
                    <a:ext uri="{FF2B5EF4-FFF2-40B4-BE49-F238E27FC236}">
                      <a16:creationId xmlns:a16="http://schemas.microsoft.com/office/drawing/2014/main" id="{7CB87A44-E5EC-4654-929E-9AF130466BFA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3" name="四角形: 上の 2 つの角を丸める 882">
                  <a:extLst>
                    <a:ext uri="{FF2B5EF4-FFF2-40B4-BE49-F238E27FC236}">
                      <a16:creationId xmlns:a16="http://schemas.microsoft.com/office/drawing/2014/main" id="{DBABDA37-C693-46B5-93C2-728BE6BF38B2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4" name="四角形: 上の 2 つの角を丸める 883">
                  <a:extLst>
                    <a:ext uri="{FF2B5EF4-FFF2-40B4-BE49-F238E27FC236}">
                      <a16:creationId xmlns:a16="http://schemas.microsoft.com/office/drawing/2014/main" id="{0D2085ED-8EC5-4FA7-8DEC-DFDA7C60213C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76" name="四角形: 上の 2 つの角を丸める 875">
                <a:extLst>
                  <a:ext uri="{FF2B5EF4-FFF2-40B4-BE49-F238E27FC236}">
                    <a16:creationId xmlns:a16="http://schemas.microsoft.com/office/drawing/2014/main" id="{A1452DC0-692F-46B5-8916-BFDC029CF894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8" name="グループ化 667">
              <a:extLst>
                <a:ext uri="{FF2B5EF4-FFF2-40B4-BE49-F238E27FC236}">
                  <a16:creationId xmlns:a16="http://schemas.microsoft.com/office/drawing/2014/main" id="{6EB4F982-97B9-406D-A21D-3977E9D538BE}"/>
                </a:ext>
              </a:extLst>
            </p:cNvPr>
            <p:cNvGrpSpPr/>
            <p:nvPr/>
          </p:nvGrpSpPr>
          <p:grpSpPr>
            <a:xfrm>
              <a:off x="7701690" y="3923657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865" name="グループ化 864">
                <a:extLst>
                  <a:ext uri="{FF2B5EF4-FFF2-40B4-BE49-F238E27FC236}">
                    <a16:creationId xmlns:a16="http://schemas.microsoft.com/office/drawing/2014/main" id="{7B4123D8-743E-468F-99F4-BB283CE0970B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867" name="正方形/長方形 866">
                  <a:extLst>
                    <a:ext uri="{FF2B5EF4-FFF2-40B4-BE49-F238E27FC236}">
                      <a16:creationId xmlns:a16="http://schemas.microsoft.com/office/drawing/2014/main" id="{67AF2D3D-43C7-4371-AB84-7B31FCFD0FF3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8" name="四角形: 上の 2 つの角を丸める 867">
                  <a:extLst>
                    <a:ext uri="{FF2B5EF4-FFF2-40B4-BE49-F238E27FC236}">
                      <a16:creationId xmlns:a16="http://schemas.microsoft.com/office/drawing/2014/main" id="{A41354EF-88F3-47D5-9BFD-98F2C5A866EB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69" name="楕円 1049">
                  <a:extLst>
                    <a:ext uri="{FF2B5EF4-FFF2-40B4-BE49-F238E27FC236}">
                      <a16:creationId xmlns:a16="http://schemas.microsoft.com/office/drawing/2014/main" id="{83D92B09-72A9-4386-B78A-3B1F8EC63256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6484056C-775E-4974-B2D1-E1E09603FD56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1" name="四角形: 上の 2 つの角を丸める 870">
                  <a:extLst>
                    <a:ext uri="{FF2B5EF4-FFF2-40B4-BE49-F238E27FC236}">
                      <a16:creationId xmlns:a16="http://schemas.microsoft.com/office/drawing/2014/main" id="{4148598A-E629-42C9-8233-AF092E170D96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2" name="四角形: 上の 2 つの角を丸める 871">
                  <a:extLst>
                    <a:ext uri="{FF2B5EF4-FFF2-40B4-BE49-F238E27FC236}">
                      <a16:creationId xmlns:a16="http://schemas.microsoft.com/office/drawing/2014/main" id="{F81ABBA5-1D3E-43CF-BC37-9B32EABAC3D1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3" name="四角形: 上の 2 つの角を丸める 872">
                  <a:extLst>
                    <a:ext uri="{FF2B5EF4-FFF2-40B4-BE49-F238E27FC236}">
                      <a16:creationId xmlns:a16="http://schemas.microsoft.com/office/drawing/2014/main" id="{2222072E-79E3-4EC0-A4F2-F3A421A72803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74" name="四角形: 上の 2 つの角を丸める 873">
                  <a:extLst>
                    <a:ext uri="{FF2B5EF4-FFF2-40B4-BE49-F238E27FC236}">
                      <a16:creationId xmlns:a16="http://schemas.microsoft.com/office/drawing/2014/main" id="{B8CA653E-0178-4C9A-BE2D-A8D278A4A515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866" name="四角形: 上の 2 つの角を丸める 865">
                <a:extLst>
                  <a:ext uri="{FF2B5EF4-FFF2-40B4-BE49-F238E27FC236}">
                    <a16:creationId xmlns:a16="http://schemas.microsoft.com/office/drawing/2014/main" id="{F5136B96-0A53-4C90-8D9A-4D642D36805C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9" name="グループ化 668">
              <a:extLst>
                <a:ext uri="{FF2B5EF4-FFF2-40B4-BE49-F238E27FC236}">
                  <a16:creationId xmlns:a16="http://schemas.microsoft.com/office/drawing/2014/main" id="{BBDABB83-5344-4C6B-8D2F-5050A40BB404}"/>
                </a:ext>
              </a:extLst>
            </p:cNvPr>
            <p:cNvGrpSpPr/>
            <p:nvPr/>
          </p:nvGrpSpPr>
          <p:grpSpPr>
            <a:xfrm>
              <a:off x="4180744" y="6345084"/>
              <a:ext cx="2039614" cy="166286"/>
              <a:chOff x="1735438" y="5691115"/>
              <a:chExt cx="2958295" cy="352036"/>
            </a:xfrm>
          </p:grpSpPr>
          <p:sp>
            <p:nvSpPr>
              <p:cNvPr id="849" name="四角形: 上の 2 つの角を丸める 848">
                <a:extLst>
                  <a:ext uri="{FF2B5EF4-FFF2-40B4-BE49-F238E27FC236}">
                    <a16:creationId xmlns:a16="http://schemas.microsoft.com/office/drawing/2014/main" id="{2DE5FF5B-DA25-4879-B866-05586FCF9C55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11E6F9B7-2725-4EC9-9124-85E204C1B405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63" name="四角形: 上の 2 つの角を丸める 862">
                  <a:extLst>
                    <a:ext uri="{FF2B5EF4-FFF2-40B4-BE49-F238E27FC236}">
                      <a16:creationId xmlns:a16="http://schemas.microsoft.com/office/drawing/2014/main" id="{24BC9F27-F92E-4E92-AA5B-779F5EC69B13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四角形: 上の 2 つの角を丸める 863">
                  <a:extLst>
                    <a:ext uri="{FF2B5EF4-FFF2-40B4-BE49-F238E27FC236}">
                      <a16:creationId xmlns:a16="http://schemas.microsoft.com/office/drawing/2014/main" id="{BE57C7D4-23DE-4F45-A9FD-91F4A9DB3B9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1" name="グループ化 850">
                <a:extLst>
                  <a:ext uri="{FF2B5EF4-FFF2-40B4-BE49-F238E27FC236}">
                    <a16:creationId xmlns:a16="http://schemas.microsoft.com/office/drawing/2014/main" id="{1EE67881-2433-4FFD-8B44-0A0F1E1ACD8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861" name="四角形: 上の 2 つの角を丸める 860">
                  <a:extLst>
                    <a:ext uri="{FF2B5EF4-FFF2-40B4-BE49-F238E27FC236}">
                      <a16:creationId xmlns:a16="http://schemas.microsoft.com/office/drawing/2014/main" id="{6DB197D8-4E10-4A90-9DE3-1049C4D3C5F8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2AD31F5F-FE7D-4606-98F3-B6AEFFDC5D7D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2" name="グループ化 851">
                <a:extLst>
                  <a:ext uri="{FF2B5EF4-FFF2-40B4-BE49-F238E27FC236}">
                    <a16:creationId xmlns:a16="http://schemas.microsoft.com/office/drawing/2014/main" id="{62C06E8F-0D37-4094-ADA9-729EC2B470E2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859" name="四角形: 上の 2 つの角を丸める 858">
                  <a:extLst>
                    <a:ext uri="{FF2B5EF4-FFF2-40B4-BE49-F238E27FC236}">
                      <a16:creationId xmlns:a16="http://schemas.microsoft.com/office/drawing/2014/main" id="{DCB1CB63-B394-45F9-A1BA-BFB3F228E3CF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四角形: 上の 2 つの角を丸める 859">
                  <a:extLst>
                    <a:ext uri="{FF2B5EF4-FFF2-40B4-BE49-F238E27FC236}">
                      <a16:creationId xmlns:a16="http://schemas.microsoft.com/office/drawing/2014/main" id="{7B826D4A-B12C-47A1-91AF-4BCDDD31095A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3" name="グループ化 852">
                <a:extLst>
                  <a:ext uri="{FF2B5EF4-FFF2-40B4-BE49-F238E27FC236}">
                    <a16:creationId xmlns:a16="http://schemas.microsoft.com/office/drawing/2014/main" id="{29C7E31E-4563-4336-BA7B-FF90D5390C2D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857" name="四角形: 上の 2 つの角を丸める 856">
                  <a:extLst>
                    <a:ext uri="{FF2B5EF4-FFF2-40B4-BE49-F238E27FC236}">
                      <a16:creationId xmlns:a16="http://schemas.microsoft.com/office/drawing/2014/main" id="{709135E9-6C3B-4C18-9A06-A0041670E074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75C1F315-F68C-487C-BC0D-DEB86EEDD858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54" name="グループ化 853">
                <a:extLst>
                  <a:ext uri="{FF2B5EF4-FFF2-40B4-BE49-F238E27FC236}">
                    <a16:creationId xmlns:a16="http://schemas.microsoft.com/office/drawing/2014/main" id="{E242F8F4-352A-499C-AD9E-678EEDABB5FD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855" name="四角形: 上の 2 つの角を丸める 854">
                  <a:extLst>
                    <a:ext uri="{FF2B5EF4-FFF2-40B4-BE49-F238E27FC236}">
                      <a16:creationId xmlns:a16="http://schemas.microsoft.com/office/drawing/2014/main" id="{3D7058A2-8351-4146-B6FA-41F6F993EF75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6" name="四角形: 上の 2 つの角を丸める 855">
                  <a:extLst>
                    <a:ext uri="{FF2B5EF4-FFF2-40B4-BE49-F238E27FC236}">
                      <a16:creationId xmlns:a16="http://schemas.microsoft.com/office/drawing/2014/main" id="{4957E548-D3E5-42F5-B3C8-E9F9EE7F3627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0" name="グループ化 669">
              <a:extLst>
                <a:ext uri="{FF2B5EF4-FFF2-40B4-BE49-F238E27FC236}">
                  <a16:creationId xmlns:a16="http://schemas.microsoft.com/office/drawing/2014/main" id="{F3AB27CB-5A55-4A4D-A412-059EF07C9214}"/>
                </a:ext>
              </a:extLst>
            </p:cNvPr>
            <p:cNvGrpSpPr/>
            <p:nvPr/>
          </p:nvGrpSpPr>
          <p:grpSpPr>
            <a:xfrm>
              <a:off x="6244082" y="6345084"/>
              <a:ext cx="2039614" cy="166286"/>
              <a:chOff x="1735438" y="5691115"/>
              <a:chExt cx="2958295" cy="352036"/>
            </a:xfrm>
          </p:grpSpPr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A4E9C067-7857-4C62-96AC-630D16501A6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E95B22CC-351C-488B-A23E-10694A82DD8C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847" name="四角形: 上の 2 つの角を丸める 846">
                  <a:extLst>
                    <a:ext uri="{FF2B5EF4-FFF2-40B4-BE49-F238E27FC236}">
                      <a16:creationId xmlns:a16="http://schemas.microsoft.com/office/drawing/2014/main" id="{B13D16B3-7897-4A08-A1BD-B30E54F55E57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8" name="四角形: 上の 2 つの角を丸める 847">
                  <a:extLst>
                    <a:ext uri="{FF2B5EF4-FFF2-40B4-BE49-F238E27FC236}">
                      <a16:creationId xmlns:a16="http://schemas.microsoft.com/office/drawing/2014/main" id="{A3924F6F-FDD7-44FB-AFA4-D5440D6A63FA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EA015BB8-AA48-4B9D-8AB9-1A5240ECC92C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845" name="四角形: 上の 2 つの角を丸める 844">
                  <a:extLst>
                    <a:ext uri="{FF2B5EF4-FFF2-40B4-BE49-F238E27FC236}">
                      <a16:creationId xmlns:a16="http://schemas.microsoft.com/office/drawing/2014/main" id="{9ED5FC0A-274C-4C29-8272-E6ADE6AFEF3D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四角形: 上の 2 つの角を丸める 845">
                  <a:extLst>
                    <a:ext uri="{FF2B5EF4-FFF2-40B4-BE49-F238E27FC236}">
                      <a16:creationId xmlns:a16="http://schemas.microsoft.com/office/drawing/2014/main" id="{2933B14D-359A-4AE1-B7EF-28BAA55F0F41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F18A2E05-FD99-40A9-B5FF-9922B943D64A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843" name="四角形: 上の 2 つの角を丸める 842">
                  <a:extLst>
                    <a:ext uri="{FF2B5EF4-FFF2-40B4-BE49-F238E27FC236}">
                      <a16:creationId xmlns:a16="http://schemas.microsoft.com/office/drawing/2014/main" id="{D572159E-4CC2-490F-A5B4-69429B0D26B3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四角形: 上の 2 つの角を丸める 843">
                  <a:extLst>
                    <a:ext uri="{FF2B5EF4-FFF2-40B4-BE49-F238E27FC236}">
                      <a16:creationId xmlns:a16="http://schemas.microsoft.com/office/drawing/2014/main" id="{7B6E93E1-B98F-4164-B9D4-44F1E0A59920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7" name="グループ化 836">
                <a:extLst>
                  <a:ext uri="{FF2B5EF4-FFF2-40B4-BE49-F238E27FC236}">
                    <a16:creationId xmlns:a16="http://schemas.microsoft.com/office/drawing/2014/main" id="{219B3369-0A12-4971-8DD4-DC9BF15A4B36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841" name="四角形: 上の 2 つの角を丸める 840">
                  <a:extLst>
                    <a:ext uri="{FF2B5EF4-FFF2-40B4-BE49-F238E27FC236}">
                      <a16:creationId xmlns:a16="http://schemas.microsoft.com/office/drawing/2014/main" id="{71B6D601-43F7-4AB6-99A5-F91713A1E436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四角形: 上の 2 つの角を丸める 841">
                  <a:extLst>
                    <a:ext uri="{FF2B5EF4-FFF2-40B4-BE49-F238E27FC236}">
                      <a16:creationId xmlns:a16="http://schemas.microsoft.com/office/drawing/2014/main" id="{6AB7D9FD-A732-46DF-BB62-8B98D2C52B1B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38" name="グループ化 837">
                <a:extLst>
                  <a:ext uri="{FF2B5EF4-FFF2-40B4-BE49-F238E27FC236}">
                    <a16:creationId xmlns:a16="http://schemas.microsoft.com/office/drawing/2014/main" id="{D4708076-2FA5-40DC-975C-1631900E4CDA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839" name="四角形: 上の 2 つの角を丸める 838">
                  <a:extLst>
                    <a:ext uri="{FF2B5EF4-FFF2-40B4-BE49-F238E27FC236}">
                      <a16:creationId xmlns:a16="http://schemas.microsoft.com/office/drawing/2014/main" id="{D68EF323-0513-4249-9338-1440BF958644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四角形: 上の 2 つの角を丸める 839">
                  <a:extLst>
                    <a:ext uri="{FF2B5EF4-FFF2-40B4-BE49-F238E27FC236}">
                      <a16:creationId xmlns:a16="http://schemas.microsoft.com/office/drawing/2014/main" id="{14E6C51D-6AD2-4225-92A9-6D73FAA49F21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28F521DA-7D9E-4371-A2FF-C017E4FA4004}"/>
                </a:ext>
              </a:extLst>
            </p:cNvPr>
            <p:cNvGrpSpPr/>
            <p:nvPr/>
          </p:nvGrpSpPr>
          <p:grpSpPr>
            <a:xfrm>
              <a:off x="4177008" y="4322239"/>
              <a:ext cx="2039614" cy="2195420"/>
              <a:chOff x="3790219" y="2839089"/>
              <a:chExt cx="2039614" cy="2195420"/>
            </a:xfrm>
          </p:grpSpPr>
          <p:sp>
            <p:nvSpPr>
              <p:cNvPr id="772" name="フリーフォーム: 図形 771">
                <a:extLst>
                  <a:ext uri="{FF2B5EF4-FFF2-40B4-BE49-F238E27FC236}">
                    <a16:creationId xmlns:a16="http://schemas.microsoft.com/office/drawing/2014/main" id="{34A2B854-2081-4EEE-99C3-C9A56C7DDE1E}"/>
                  </a:ext>
                </a:extLst>
              </p:cNvPr>
              <p:cNvSpPr/>
              <p:nvPr/>
            </p:nvSpPr>
            <p:spPr>
              <a:xfrm rot="10800000">
                <a:off x="4355040" y="3874741"/>
                <a:ext cx="932531" cy="651337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13085E86-481F-435C-8ED3-9E9E4F297ABE}"/>
                  </a:ext>
                </a:extLst>
              </p:cNvPr>
              <p:cNvSpPr/>
              <p:nvPr/>
            </p:nvSpPr>
            <p:spPr>
              <a:xfrm rot="10800000">
                <a:off x="4491787" y="3874741"/>
                <a:ext cx="658199" cy="651337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245992C9-13E3-4164-8D64-5CD5326B72A2}"/>
                  </a:ext>
                </a:extLst>
              </p:cNvPr>
              <p:cNvGrpSpPr/>
              <p:nvPr/>
            </p:nvGrpSpPr>
            <p:grpSpPr>
              <a:xfrm>
                <a:off x="4227944" y="4478011"/>
                <a:ext cx="1182310" cy="442596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1347B177-817F-4611-869A-C8D6B1954DB9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825" name="グループ化 824">
                    <a:extLst>
                      <a:ext uri="{FF2B5EF4-FFF2-40B4-BE49-F238E27FC236}">
                        <a16:creationId xmlns:a16="http://schemas.microsoft.com/office/drawing/2014/main" id="{8FB82ADD-2A19-4BE7-BA89-CE6295BCDE23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830" name="楕円 18">
                      <a:extLst>
                        <a:ext uri="{FF2B5EF4-FFF2-40B4-BE49-F238E27FC236}">
                          <a16:creationId xmlns:a16="http://schemas.microsoft.com/office/drawing/2014/main" id="{20F869AB-6BA2-40E4-AC17-44314CF8DCC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1" name="正方形/長方形 830">
                      <a:extLst>
                        <a:ext uri="{FF2B5EF4-FFF2-40B4-BE49-F238E27FC236}">
                          <a16:creationId xmlns:a16="http://schemas.microsoft.com/office/drawing/2014/main" id="{6ACFBD7C-C7DD-4EEE-86B8-24D10FCC521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32" name="四角形: 上の 2 つの角を丸める 831">
                      <a:extLst>
                        <a:ext uri="{FF2B5EF4-FFF2-40B4-BE49-F238E27FC236}">
                          <a16:creationId xmlns:a16="http://schemas.microsoft.com/office/drawing/2014/main" id="{A2266BE2-5809-4E09-B482-11DE58F889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826" name="グループ化 825">
                    <a:extLst>
                      <a:ext uri="{FF2B5EF4-FFF2-40B4-BE49-F238E27FC236}">
                        <a16:creationId xmlns:a16="http://schemas.microsoft.com/office/drawing/2014/main" id="{CA416AE5-8F05-4E1F-92AF-61F4F524859E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827" name="楕円 18">
                      <a:extLst>
                        <a:ext uri="{FF2B5EF4-FFF2-40B4-BE49-F238E27FC236}">
                          <a16:creationId xmlns:a16="http://schemas.microsoft.com/office/drawing/2014/main" id="{CDEA7F75-A33C-4516-88A4-7879E268E0C9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8" name="正方形/長方形 827">
                      <a:extLst>
                        <a:ext uri="{FF2B5EF4-FFF2-40B4-BE49-F238E27FC236}">
                          <a16:creationId xmlns:a16="http://schemas.microsoft.com/office/drawing/2014/main" id="{B9730267-781F-48D8-81D4-B3E9225C36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29" name="四角形: 上の 2 つの角を丸める 828">
                      <a:extLst>
                        <a:ext uri="{FF2B5EF4-FFF2-40B4-BE49-F238E27FC236}">
                          <a16:creationId xmlns:a16="http://schemas.microsoft.com/office/drawing/2014/main" id="{764ED7B2-A1A7-4D94-85FC-F054B39BAF3E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824" name="フリーフォーム: 図形 823">
                  <a:extLst>
                    <a:ext uri="{FF2B5EF4-FFF2-40B4-BE49-F238E27FC236}">
                      <a16:creationId xmlns:a16="http://schemas.microsoft.com/office/drawing/2014/main" id="{34717045-A564-455F-A0E8-E475B1717F60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5" name="四角形: 角を丸くする 774">
                <a:extLst>
                  <a:ext uri="{FF2B5EF4-FFF2-40B4-BE49-F238E27FC236}">
                    <a16:creationId xmlns:a16="http://schemas.microsoft.com/office/drawing/2014/main" id="{6C842B8A-31CC-480A-9263-5FA49209EBE6}"/>
                  </a:ext>
                </a:extLst>
              </p:cNvPr>
              <p:cNvSpPr/>
              <p:nvPr/>
            </p:nvSpPr>
            <p:spPr>
              <a:xfrm>
                <a:off x="4602655" y="3828435"/>
                <a:ext cx="437300" cy="147013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四角形: 角を丸くする 775">
                <a:extLst>
                  <a:ext uri="{FF2B5EF4-FFF2-40B4-BE49-F238E27FC236}">
                    <a16:creationId xmlns:a16="http://schemas.microsoft.com/office/drawing/2014/main" id="{E0AEA7A8-9D98-4B48-A4EB-A51DFBE0162B}"/>
                  </a:ext>
                </a:extLst>
              </p:cNvPr>
              <p:cNvSpPr/>
              <p:nvPr/>
            </p:nvSpPr>
            <p:spPr>
              <a:xfrm>
                <a:off x="4655203" y="3828275"/>
                <a:ext cx="332205" cy="927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05B8B5ED-8B63-412F-B0F9-3D0D97D48F42}"/>
                  </a:ext>
                </a:extLst>
              </p:cNvPr>
              <p:cNvSpPr/>
              <p:nvPr/>
            </p:nvSpPr>
            <p:spPr>
              <a:xfrm rot="14400000" flipH="1">
                <a:off x="4879812" y="431036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78" name="グループ化 777">
                <a:extLst>
                  <a:ext uri="{FF2B5EF4-FFF2-40B4-BE49-F238E27FC236}">
                    <a16:creationId xmlns:a16="http://schemas.microsoft.com/office/drawing/2014/main" id="{7156B90C-4768-48D6-B91D-FF803901EF5D}"/>
                  </a:ext>
                </a:extLst>
              </p:cNvPr>
              <p:cNvGrpSpPr/>
              <p:nvPr/>
            </p:nvGrpSpPr>
            <p:grpSpPr>
              <a:xfrm flipH="1">
                <a:off x="4981860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820" name="二等辺三角形 15">
                  <a:extLst>
                    <a:ext uri="{FF2B5EF4-FFF2-40B4-BE49-F238E27FC236}">
                      <a16:creationId xmlns:a16="http://schemas.microsoft.com/office/drawing/2014/main" id="{9C837A6E-BFC7-4EED-9459-77B82D6EC9B3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1" name="四角形: 角を丸くする 820">
                  <a:extLst>
                    <a:ext uri="{FF2B5EF4-FFF2-40B4-BE49-F238E27FC236}">
                      <a16:creationId xmlns:a16="http://schemas.microsoft.com/office/drawing/2014/main" id="{2D55ED13-99F4-41F9-9C84-B640BCB31747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E573D85D-2DDE-4AC8-B61E-429EADEA6A46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6497FEEC-13AB-45E0-BED7-FFE95C39AAC5}"/>
                  </a:ext>
                </a:extLst>
              </p:cNvPr>
              <p:cNvSpPr/>
              <p:nvPr/>
            </p:nvSpPr>
            <p:spPr>
              <a:xfrm rot="10800000">
                <a:off x="4701042" y="3982166"/>
                <a:ext cx="112908" cy="390516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A5701CD0-0902-4A92-BEA5-FB87B2979B1F}"/>
                  </a:ext>
                </a:extLst>
              </p:cNvPr>
              <p:cNvSpPr/>
              <p:nvPr/>
            </p:nvSpPr>
            <p:spPr>
              <a:xfrm rot="5400000">
                <a:off x="4639174" y="428393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1" name="グループ化 780">
                <a:extLst>
                  <a:ext uri="{FF2B5EF4-FFF2-40B4-BE49-F238E27FC236}">
                    <a16:creationId xmlns:a16="http://schemas.microsoft.com/office/drawing/2014/main" id="{7B40A175-1247-4443-9D84-D8849BEAEECD}"/>
                  </a:ext>
                </a:extLst>
              </p:cNvPr>
              <p:cNvGrpSpPr/>
              <p:nvPr/>
            </p:nvGrpSpPr>
            <p:grpSpPr>
              <a:xfrm>
                <a:off x="3826359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817" name="二等辺三角形 15">
                  <a:extLst>
                    <a:ext uri="{FF2B5EF4-FFF2-40B4-BE49-F238E27FC236}">
                      <a16:creationId xmlns:a16="http://schemas.microsoft.com/office/drawing/2014/main" id="{AB11299E-AB1B-4C51-8D3C-495049130E81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四角形: 角を丸くする 817">
                  <a:extLst>
                    <a:ext uri="{FF2B5EF4-FFF2-40B4-BE49-F238E27FC236}">
                      <a16:creationId xmlns:a16="http://schemas.microsoft.com/office/drawing/2014/main" id="{8F6666A9-BDF0-48D0-9ED8-AAF971044E13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49DAC8A9-A9B6-4651-87D9-0E465D44B7AC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2" name="グループ化 781">
                <a:extLst>
                  <a:ext uri="{FF2B5EF4-FFF2-40B4-BE49-F238E27FC236}">
                    <a16:creationId xmlns:a16="http://schemas.microsoft.com/office/drawing/2014/main" id="{65196066-2A7D-4B6F-9EEA-2C996BE94E88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801" name="四角形: 上の 2 つの角を丸める 800">
                  <a:extLst>
                    <a:ext uri="{FF2B5EF4-FFF2-40B4-BE49-F238E27FC236}">
                      <a16:creationId xmlns:a16="http://schemas.microsoft.com/office/drawing/2014/main" id="{FAB25B0A-B1B4-4830-9BD6-4E7AD02A7F60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2" name="グループ化 801">
                  <a:extLst>
                    <a:ext uri="{FF2B5EF4-FFF2-40B4-BE49-F238E27FC236}">
                      <a16:creationId xmlns:a16="http://schemas.microsoft.com/office/drawing/2014/main" id="{F57FD89F-221F-412E-90CF-7D196D86556F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815" name="四角形: 上の 2 つの角を丸める 814">
                    <a:extLst>
                      <a:ext uri="{FF2B5EF4-FFF2-40B4-BE49-F238E27FC236}">
                        <a16:creationId xmlns:a16="http://schemas.microsoft.com/office/drawing/2014/main" id="{B4D7219F-939C-4886-BE17-0D8B3BB44C5B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6" name="四角形: 上の 2 つの角を丸める 815">
                    <a:extLst>
                      <a:ext uri="{FF2B5EF4-FFF2-40B4-BE49-F238E27FC236}">
                        <a16:creationId xmlns:a16="http://schemas.microsoft.com/office/drawing/2014/main" id="{8154B4D0-6E09-4BBC-A799-2C58FB198100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3" name="グループ化 802">
                  <a:extLst>
                    <a:ext uri="{FF2B5EF4-FFF2-40B4-BE49-F238E27FC236}">
                      <a16:creationId xmlns:a16="http://schemas.microsoft.com/office/drawing/2014/main" id="{BA5B46CA-BCA0-4D18-AC1E-93722572A411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813" name="四角形: 上の 2 つの角を丸める 812">
                    <a:extLst>
                      <a:ext uri="{FF2B5EF4-FFF2-40B4-BE49-F238E27FC236}">
                        <a16:creationId xmlns:a16="http://schemas.microsoft.com/office/drawing/2014/main" id="{E483EEA0-4C1C-4755-B08D-9F2A31D7C64D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4" name="四角形: 上の 2 つの角を丸める 813">
                    <a:extLst>
                      <a:ext uri="{FF2B5EF4-FFF2-40B4-BE49-F238E27FC236}">
                        <a16:creationId xmlns:a16="http://schemas.microsoft.com/office/drawing/2014/main" id="{D6B0BF24-BB5B-4485-AC05-524FBE81F8E5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4" name="グループ化 803">
                  <a:extLst>
                    <a:ext uri="{FF2B5EF4-FFF2-40B4-BE49-F238E27FC236}">
                      <a16:creationId xmlns:a16="http://schemas.microsoft.com/office/drawing/2014/main" id="{49403473-C1FA-40D1-9D45-26AFA9044953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811" name="四角形: 上の 2 つの角を丸める 810">
                    <a:extLst>
                      <a:ext uri="{FF2B5EF4-FFF2-40B4-BE49-F238E27FC236}">
                        <a16:creationId xmlns:a16="http://schemas.microsoft.com/office/drawing/2014/main" id="{1F7DC181-C8E8-4C2C-87FC-298A80A41F5D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2" name="四角形: 上の 2 つの角を丸める 811">
                    <a:extLst>
                      <a:ext uri="{FF2B5EF4-FFF2-40B4-BE49-F238E27FC236}">
                        <a16:creationId xmlns:a16="http://schemas.microsoft.com/office/drawing/2014/main" id="{981C8B54-B4E0-4777-B9AA-8C08BE0F74E8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B0288C44-3D89-40FD-8634-83742C363054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809" name="四角形: 上の 2 つの角を丸める 808">
                    <a:extLst>
                      <a:ext uri="{FF2B5EF4-FFF2-40B4-BE49-F238E27FC236}">
                        <a16:creationId xmlns:a16="http://schemas.microsoft.com/office/drawing/2014/main" id="{83D8BB11-07AA-47FE-981A-5E3D8BEBA826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0" name="四角形: 上の 2 つの角を丸める 809">
                    <a:extLst>
                      <a:ext uri="{FF2B5EF4-FFF2-40B4-BE49-F238E27FC236}">
                        <a16:creationId xmlns:a16="http://schemas.microsoft.com/office/drawing/2014/main" id="{A4CA2360-22EB-42F8-8A5A-05ACCCC2A528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6" name="グループ化 805">
                  <a:extLst>
                    <a:ext uri="{FF2B5EF4-FFF2-40B4-BE49-F238E27FC236}">
                      <a16:creationId xmlns:a16="http://schemas.microsoft.com/office/drawing/2014/main" id="{10E5F46B-5F7C-4DED-8D6B-636CC2115F4E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807" name="四角形: 上の 2 つの角を丸める 806">
                    <a:extLst>
                      <a:ext uri="{FF2B5EF4-FFF2-40B4-BE49-F238E27FC236}">
                        <a16:creationId xmlns:a16="http://schemas.microsoft.com/office/drawing/2014/main" id="{5B408751-3262-4475-BFF6-988F2BB45655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8" name="四角形: 上の 2 つの角を丸める 807">
                    <a:extLst>
                      <a:ext uri="{FF2B5EF4-FFF2-40B4-BE49-F238E27FC236}">
                        <a16:creationId xmlns:a16="http://schemas.microsoft.com/office/drawing/2014/main" id="{66572A71-36F0-4B12-BAD9-8ADC02EB096A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17A95063-D84B-4CB2-866F-67680A971EC6}"/>
                  </a:ext>
                </a:extLst>
              </p:cNvPr>
              <p:cNvGrpSpPr/>
              <p:nvPr/>
            </p:nvGrpSpPr>
            <p:grpSpPr>
              <a:xfrm>
                <a:off x="4417802" y="3246002"/>
                <a:ext cx="817054" cy="700884"/>
                <a:chOff x="1930536" y="3619590"/>
                <a:chExt cx="1660817" cy="1424678"/>
              </a:xfrm>
            </p:grpSpPr>
            <p:grpSp>
              <p:nvGrpSpPr>
                <p:cNvPr id="789" name="グループ化 788">
                  <a:extLst>
                    <a:ext uri="{FF2B5EF4-FFF2-40B4-BE49-F238E27FC236}">
                      <a16:creationId xmlns:a16="http://schemas.microsoft.com/office/drawing/2014/main" id="{7DD3194B-1CDD-43DF-B4E9-4A127006B546}"/>
                    </a:ext>
                  </a:extLst>
                </p:cNvPr>
                <p:cNvGrpSpPr/>
                <p:nvPr/>
              </p:nvGrpSpPr>
              <p:grpSpPr>
                <a:xfrm>
                  <a:off x="3001550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799" name="楕円 798">
                    <a:extLst>
                      <a:ext uri="{FF2B5EF4-FFF2-40B4-BE49-F238E27FC236}">
                        <a16:creationId xmlns:a16="http://schemas.microsoft.com/office/drawing/2014/main" id="{6E275826-2D33-4979-8636-10530A7759B0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0" name="楕円 799">
                    <a:extLst>
                      <a:ext uri="{FF2B5EF4-FFF2-40B4-BE49-F238E27FC236}">
                        <a16:creationId xmlns:a16="http://schemas.microsoft.com/office/drawing/2014/main" id="{7E76473C-852E-4921-9754-72F8D2048B1E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90" name="グループ化 789">
                  <a:extLst>
                    <a:ext uri="{FF2B5EF4-FFF2-40B4-BE49-F238E27FC236}">
                      <a16:creationId xmlns:a16="http://schemas.microsoft.com/office/drawing/2014/main" id="{0C10326A-CA13-490C-B72A-117C87D58DA4}"/>
                    </a:ext>
                  </a:extLst>
                </p:cNvPr>
                <p:cNvGrpSpPr/>
                <p:nvPr/>
              </p:nvGrpSpPr>
              <p:grpSpPr>
                <a:xfrm>
                  <a:off x="1930536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797" name="楕円 796">
                    <a:extLst>
                      <a:ext uri="{FF2B5EF4-FFF2-40B4-BE49-F238E27FC236}">
                        <a16:creationId xmlns:a16="http://schemas.microsoft.com/office/drawing/2014/main" id="{C2F6E56D-EEF0-4EAD-80C5-D39D85AA0270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8" name="楕円 797">
                    <a:extLst>
                      <a:ext uri="{FF2B5EF4-FFF2-40B4-BE49-F238E27FC236}">
                        <a16:creationId xmlns:a16="http://schemas.microsoft.com/office/drawing/2014/main" id="{48D9D9CE-D659-44C4-9129-D62A4D9F1FDF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91" name="楕円 790">
                  <a:extLst>
                    <a:ext uri="{FF2B5EF4-FFF2-40B4-BE49-F238E27FC236}">
                      <a16:creationId xmlns:a16="http://schemas.microsoft.com/office/drawing/2014/main" id="{FFF95FDA-B035-445C-AF04-34440886031B}"/>
                    </a:ext>
                  </a:extLst>
                </p:cNvPr>
                <p:cNvSpPr/>
                <p:nvPr/>
              </p:nvSpPr>
              <p:spPr>
                <a:xfrm>
                  <a:off x="2068912" y="3709358"/>
                  <a:ext cx="1424786" cy="133491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楕円 791">
                  <a:extLst>
                    <a:ext uri="{FF2B5EF4-FFF2-40B4-BE49-F238E27FC236}">
                      <a16:creationId xmlns:a16="http://schemas.microsoft.com/office/drawing/2014/main" id="{26329AA7-2761-4378-B532-355EFE9161DC}"/>
                    </a:ext>
                  </a:extLst>
                </p:cNvPr>
                <p:cNvSpPr/>
                <p:nvPr/>
              </p:nvSpPr>
              <p:spPr>
                <a:xfrm>
                  <a:off x="2387611" y="4340507"/>
                  <a:ext cx="787391" cy="69112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楕円 792">
                  <a:extLst>
                    <a:ext uri="{FF2B5EF4-FFF2-40B4-BE49-F238E27FC236}">
                      <a16:creationId xmlns:a16="http://schemas.microsoft.com/office/drawing/2014/main" id="{C145D7AA-D898-48D7-804F-E97DE53459ED}"/>
                    </a:ext>
                  </a:extLst>
                </p:cNvPr>
                <p:cNvSpPr/>
                <p:nvPr/>
              </p:nvSpPr>
              <p:spPr>
                <a:xfrm flipV="1">
                  <a:off x="267971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4" name="楕円 793">
                  <a:extLst>
                    <a:ext uri="{FF2B5EF4-FFF2-40B4-BE49-F238E27FC236}">
                      <a16:creationId xmlns:a16="http://schemas.microsoft.com/office/drawing/2014/main" id="{82721971-D959-4D9B-8D73-A0FE8656D798}"/>
                    </a:ext>
                  </a:extLst>
                </p:cNvPr>
                <p:cNvSpPr/>
                <p:nvPr/>
              </p:nvSpPr>
              <p:spPr>
                <a:xfrm flipV="1">
                  <a:off x="2372320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楕円 794">
                  <a:extLst>
                    <a:ext uri="{FF2B5EF4-FFF2-40B4-BE49-F238E27FC236}">
                      <a16:creationId xmlns:a16="http://schemas.microsoft.com/office/drawing/2014/main" id="{BC2767C8-1FD2-476F-A0B5-E622751ABED3}"/>
                    </a:ext>
                  </a:extLst>
                </p:cNvPr>
                <p:cNvSpPr/>
                <p:nvPr/>
              </p:nvSpPr>
              <p:spPr>
                <a:xfrm flipV="1">
                  <a:off x="3031334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93AC70C7-0CAD-442D-B936-710F6055A0E9}"/>
                    </a:ext>
                  </a:extLst>
                </p:cNvPr>
                <p:cNvSpPr/>
                <p:nvPr/>
              </p:nvSpPr>
              <p:spPr>
                <a:xfrm>
                  <a:off x="274241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4FBE882D-D541-4015-856B-A0B1676D645C}"/>
                  </a:ext>
                </a:extLst>
              </p:cNvPr>
              <p:cNvGrpSpPr/>
              <p:nvPr/>
            </p:nvGrpSpPr>
            <p:grpSpPr>
              <a:xfrm>
                <a:off x="4646291" y="2839089"/>
                <a:ext cx="383737" cy="491029"/>
                <a:chOff x="2948169" y="2689402"/>
                <a:chExt cx="556580" cy="712198"/>
              </a:xfrm>
            </p:grpSpPr>
            <p:sp>
              <p:nvSpPr>
                <p:cNvPr id="785" name="四角形: 角を丸くする 784">
                  <a:extLst>
                    <a:ext uri="{FF2B5EF4-FFF2-40B4-BE49-F238E27FC236}">
                      <a16:creationId xmlns:a16="http://schemas.microsoft.com/office/drawing/2014/main" id="{B16F8982-D414-4FD5-B537-C2998E08F5CD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5C8A1117-AE1B-4175-9148-3714C97E2D2A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43210980-02C0-4E51-B123-D89EE177BF27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8179F8CD-B6BE-40B7-840E-09124792F6C3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672" name="グループ化 671">
              <a:extLst>
                <a:ext uri="{FF2B5EF4-FFF2-40B4-BE49-F238E27FC236}">
                  <a16:creationId xmlns:a16="http://schemas.microsoft.com/office/drawing/2014/main" id="{ACBD56F5-17CF-4B7C-98A7-2ECCC6177AC2}"/>
                </a:ext>
              </a:extLst>
            </p:cNvPr>
            <p:cNvGrpSpPr/>
            <p:nvPr/>
          </p:nvGrpSpPr>
          <p:grpSpPr>
            <a:xfrm>
              <a:off x="6240346" y="4590514"/>
              <a:ext cx="2039614" cy="1927145"/>
              <a:chOff x="5853557" y="3107364"/>
              <a:chExt cx="2039614" cy="1927145"/>
            </a:xfrm>
          </p:grpSpPr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BDB06D9C-730B-4CE8-B0A9-CE6B8DEA14B0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6E0CB44E-9E02-4E5D-9941-2035174C50FC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081A8AD7-8B01-4B4F-BC78-88A567CFB56C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台形 689">
                <a:extLst>
                  <a:ext uri="{FF2B5EF4-FFF2-40B4-BE49-F238E27FC236}">
                    <a16:creationId xmlns:a16="http://schemas.microsoft.com/office/drawing/2014/main" id="{7BD14F38-0528-4FFC-9DF2-47356CBEA436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EBFF09E5-0228-457F-AB2C-2E796964D265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1E2A8D65-5E3B-4765-89A2-2CFC97F32BA3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8A086D11-7114-4CC9-BCB8-5CC6601F907A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9085C639-E431-4C0D-900B-1CEF85D86A3F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80960197-8648-4659-A844-EA2C2352A817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6F2AD351-5FC5-473E-9835-E5B8DB6A814B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A86AA7E7-D96D-4E25-88E4-27D8DF789E02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584F1DCD-0C07-4522-A694-D497FB2FABB1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四角形: 角を丸くする 698">
                <a:extLst>
                  <a:ext uri="{FF2B5EF4-FFF2-40B4-BE49-F238E27FC236}">
                    <a16:creationId xmlns:a16="http://schemas.microsoft.com/office/drawing/2014/main" id="{1D42E57C-F6AB-47B0-B49E-EDFEC29FE915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四角形: 角を丸くする 699">
                <a:extLst>
                  <a:ext uri="{FF2B5EF4-FFF2-40B4-BE49-F238E27FC236}">
                    <a16:creationId xmlns:a16="http://schemas.microsoft.com/office/drawing/2014/main" id="{CC3F6A91-76FD-400F-B1C6-4574002E0D7E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15826582-03C8-4DCD-8937-EAE82E82C66B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F585D645-5E83-4450-9A28-7A8EFCFAFB2D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7261EA0A-51FA-4F5B-8971-B55C6C4572D5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766" name="四角形: 角を丸くする 765">
                  <a:extLst>
                    <a:ext uri="{FF2B5EF4-FFF2-40B4-BE49-F238E27FC236}">
                      <a16:creationId xmlns:a16="http://schemas.microsoft.com/office/drawing/2014/main" id="{F189B56A-3773-4434-A184-61B66791AB89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767" name="グループ化 766">
                  <a:extLst>
                    <a:ext uri="{FF2B5EF4-FFF2-40B4-BE49-F238E27FC236}">
                      <a16:creationId xmlns:a16="http://schemas.microsoft.com/office/drawing/2014/main" id="{E0C3DE6C-36D8-4112-92A3-4C3194C82FFF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768" name="フリーフォーム: 図形 767">
                    <a:extLst>
                      <a:ext uri="{FF2B5EF4-FFF2-40B4-BE49-F238E27FC236}">
                        <a16:creationId xmlns:a16="http://schemas.microsoft.com/office/drawing/2014/main" id="{DECC59B1-D15A-4259-82A0-45E50BB51898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フリーフォーム: 図形 768">
                    <a:extLst>
                      <a:ext uri="{FF2B5EF4-FFF2-40B4-BE49-F238E27FC236}">
                        <a16:creationId xmlns:a16="http://schemas.microsoft.com/office/drawing/2014/main" id="{DE12517C-86C2-4270-8E47-12C7075A002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0" name="フリーフォーム: 図形 769">
                    <a:extLst>
                      <a:ext uri="{FF2B5EF4-FFF2-40B4-BE49-F238E27FC236}">
                        <a16:creationId xmlns:a16="http://schemas.microsoft.com/office/drawing/2014/main" id="{001F2561-33FF-44F5-906A-211C942E3D48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71" name="フリーフォーム: 図形 770">
                    <a:extLst>
                      <a:ext uri="{FF2B5EF4-FFF2-40B4-BE49-F238E27FC236}">
                        <a16:creationId xmlns:a16="http://schemas.microsoft.com/office/drawing/2014/main" id="{784FE054-1CBC-4F30-A48E-E1A7CAC30E0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704" name="四角形: 角を丸くする 703">
                <a:extLst>
                  <a:ext uri="{FF2B5EF4-FFF2-40B4-BE49-F238E27FC236}">
                    <a16:creationId xmlns:a16="http://schemas.microsoft.com/office/drawing/2014/main" id="{909BAC27-1259-4011-955B-229B9AFDEB79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9840340C-5F41-4032-846F-6F46527D6C9F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BF763A72-83C0-4DBA-99AC-28C98AB75D1F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5EEA95A2-0596-40C3-84C5-04E3C98E2B1B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74545CF8-AB2D-4962-8AE6-8C1060967033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754237AF-3446-4D34-9339-91816DA0597F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C245F185-93BC-42A6-8094-3230F224D20E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753" name="四角形: 角を丸くする 752">
                  <a:extLst>
                    <a:ext uri="{FF2B5EF4-FFF2-40B4-BE49-F238E27FC236}">
                      <a16:creationId xmlns:a16="http://schemas.microsoft.com/office/drawing/2014/main" id="{03073AE6-06A6-4E76-8F47-D2D9C4205395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FCECE773-48E7-4941-B5DD-2C86632200A7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547CE602-E726-4ED2-B46F-80ADB971CA3C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38C750F7-968E-4E40-96F9-BF780180860A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57" name="四角形: 上の 2 つの角を丸める 756">
                  <a:extLst>
                    <a:ext uri="{FF2B5EF4-FFF2-40B4-BE49-F238E27FC236}">
                      <a16:creationId xmlns:a16="http://schemas.microsoft.com/office/drawing/2014/main" id="{82E51E56-32A0-417D-84BC-B1849DA15E2B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86A82146-CE49-4623-9FC0-151015202873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CFC106CF-A76F-4115-836E-B3A8F726781D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16DA0D75-7257-4746-B3D4-11FE0DC8A7E4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64DFFFC6-544E-466D-9569-9E28A8F2342A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7B8BD4DD-5A99-4ADD-B1B5-861344021377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737" name="四角形: 上の 2 つの角を丸める 736">
                  <a:extLst>
                    <a:ext uri="{FF2B5EF4-FFF2-40B4-BE49-F238E27FC236}">
                      <a16:creationId xmlns:a16="http://schemas.microsoft.com/office/drawing/2014/main" id="{A68082AC-D017-4C6D-896E-B8DFB15A0A1B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38" name="グループ化 737">
                  <a:extLst>
                    <a:ext uri="{FF2B5EF4-FFF2-40B4-BE49-F238E27FC236}">
                      <a16:creationId xmlns:a16="http://schemas.microsoft.com/office/drawing/2014/main" id="{3E9C8938-8BD3-479E-8B2B-BBBC13AF6F64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751" name="四角形: 上の 2 つの角を丸める 750">
                    <a:extLst>
                      <a:ext uri="{FF2B5EF4-FFF2-40B4-BE49-F238E27FC236}">
                        <a16:creationId xmlns:a16="http://schemas.microsoft.com/office/drawing/2014/main" id="{3529AB93-ADBF-4A03-8B42-B86446CFB645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2" name="四角形: 上の 2 つの角を丸める 751">
                    <a:extLst>
                      <a:ext uri="{FF2B5EF4-FFF2-40B4-BE49-F238E27FC236}">
                        <a16:creationId xmlns:a16="http://schemas.microsoft.com/office/drawing/2014/main" id="{65219A14-44D0-48F9-B7C4-A4954E126416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9" name="グループ化 738">
                  <a:extLst>
                    <a:ext uri="{FF2B5EF4-FFF2-40B4-BE49-F238E27FC236}">
                      <a16:creationId xmlns:a16="http://schemas.microsoft.com/office/drawing/2014/main" id="{52947DC7-EF82-4A26-A5AF-B756EBDD15FD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749" name="四角形: 上の 2 つの角を丸める 748">
                    <a:extLst>
                      <a:ext uri="{FF2B5EF4-FFF2-40B4-BE49-F238E27FC236}">
                        <a16:creationId xmlns:a16="http://schemas.microsoft.com/office/drawing/2014/main" id="{0A12378E-D57B-4610-876B-8E00D859BCB4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四角形: 上の 2 つの角を丸める 749">
                    <a:extLst>
                      <a:ext uri="{FF2B5EF4-FFF2-40B4-BE49-F238E27FC236}">
                        <a16:creationId xmlns:a16="http://schemas.microsoft.com/office/drawing/2014/main" id="{2F355CDC-6179-4479-9136-3CA2C73CB02A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0" name="グループ化 739">
                  <a:extLst>
                    <a:ext uri="{FF2B5EF4-FFF2-40B4-BE49-F238E27FC236}">
                      <a16:creationId xmlns:a16="http://schemas.microsoft.com/office/drawing/2014/main" id="{ED0113CB-FE1A-495F-AD53-552BA1656943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747" name="四角形: 上の 2 つの角を丸める 746">
                    <a:extLst>
                      <a:ext uri="{FF2B5EF4-FFF2-40B4-BE49-F238E27FC236}">
                        <a16:creationId xmlns:a16="http://schemas.microsoft.com/office/drawing/2014/main" id="{F523C52F-7931-46AD-BE50-1E24584826A1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四角形: 上の 2 つの角を丸める 747">
                    <a:extLst>
                      <a:ext uri="{FF2B5EF4-FFF2-40B4-BE49-F238E27FC236}">
                        <a16:creationId xmlns:a16="http://schemas.microsoft.com/office/drawing/2014/main" id="{70D9C900-F2DD-421C-9AAE-342EC9FD27F0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1" name="グループ化 740">
                  <a:extLst>
                    <a:ext uri="{FF2B5EF4-FFF2-40B4-BE49-F238E27FC236}">
                      <a16:creationId xmlns:a16="http://schemas.microsoft.com/office/drawing/2014/main" id="{FEE5837B-8482-4DD0-926A-3B139CFF7BCD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745" name="四角形: 上の 2 つの角を丸める 744">
                    <a:extLst>
                      <a:ext uri="{FF2B5EF4-FFF2-40B4-BE49-F238E27FC236}">
                        <a16:creationId xmlns:a16="http://schemas.microsoft.com/office/drawing/2014/main" id="{6D6F27B4-6818-4FAF-AB90-BC979C9CAE24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四角形: 上の 2 つの角を丸める 745">
                    <a:extLst>
                      <a:ext uri="{FF2B5EF4-FFF2-40B4-BE49-F238E27FC236}">
                        <a16:creationId xmlns:a16="http://schemas.microsoft.com/office/drawing/2014/main" id="{4C3998F3-C9EC-4AB0-93EC-4B0126591643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2" name="グループ化 741">
                  <a:extLst>
                    <a:ext uri="{FF2B5EF4-FFF2-40B4-BE49-F238E27FC236}">
                      <a16:creationId xmlns:a16="http://schemas.microsoft.com/office/drawing/2014/main" id="{8F44FDAA-7903-42A5-8F0F-D1584C9EAF9A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743" name="四角形: 上の 2 つの角を丸める 742">
                    <a:extLst>
                      <a:ext uri="{FF2B5EF4-FFF2-40B4-BE49-F238E27FC236}">
                        <a16:creationId xmlns:a16="http://schemas.microsoft.com/office/drawing/2014/main" id="{3E1820EA-06B0-4AFA-A81C-1DC20788CC2A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4" name="四角形: 上の 2 つの角を丸める 743">
                    <a:extLst>
                      <a:ext uri="{FF2B5EF4-FFF2-40B4-BE49-F238E27FC236}">
                        <a16:creationId xmlns:a16="http://schemas.microsoft.com/office/drawing/2014/main" id="{538BE98E-5F22-4075-B0EB-8034CCAB21A9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39ABCDB7-D568-4E98-B11D-F5F7DD5F201E}"/>
                  </a:ext>
                </a:extLst>
              </p:cNvPr>
              <p:cNvGrpSpPr/>
              <p:nvPr/>
            </p:nvGrpSpPr>
            <p:grpSpPr>
              <a:xfrm>
                <a:off x="6470115" y="3283921"/>
                <a:ext cx="817054" cy="700884"/>
                <a:chOff x="3826011" y="3619590"/>
                <a:chExt cx="1660817" cy="1424678"/>
              </a:xfrm>
            </p:grpSpPr>
            <p:grpSp>
              <p:nvGrpSpPr>
                <p:cNvPr id="720" name="グループ化 719">
                  <a:extLst>
                    <a:ext uri="{FF2B5EF4-FFF2-40B4-BE49-F238E27FC236}">
                      <a16:creationId xmlns:a16="http://schemas.microsoft.com/office/drawing/2014/main" id="{1CE5C20A-B6CB-43DE-9135-89B9DCF9A0B0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1660817" cy="552598"/>
                  <a:chOff x="3826011" y="3619590"/>
                  <a:chExt cx="1660817" cy="552598"/>
                </a:xfrm>
              </p:grpSpPr>
              <p:grpSp>
                <p:nvGrpSpPr>
                  <p:cNvPr id="731" name="グループ化 730">
                    <a:extLst>
                      <a:ext uri="{FF2B5EF4-FFF2-40B4-BE49-F238E27FC236}">
                        <a16:creationId xmlns:a16="http://schemas.microsoft.com/office/drawing/2014/main" id="{A098EB07-A703-4B02-9A80-A3C38BE924E7}"/>
                      </a:ext>
                    </a:extLst>
                  </p:cNvPr>
                  <p:cNvGrpSpPr/>
                  <p:nvPr/>
                </p:nvGrpSpPr>
                <p:grpSpPr>
                  <a:xfrm>
                    <a:off x="4897025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735" name="楕円 734">
                      <a:extLst>
                        <a:ext uri="{FF2B5EF4-FFF2-40B4-BE49-F238E27FC236}">
                          <a16:creationId xmlns:a16="http://schemas.microsoft.com/office/drawing/2014/main" id="{C5267F0A-C615-4E82-8AE8-84EAA9AA2E9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6" name="楕円 735">
                      <a:extLst>
                        <a:ext uri="{FF2B5EF4-FFF2-40B4-BE49-F238E27FC236}">
                          <a16:creationId xmlns:a16="http://schemas.microsoft.com/office/drawing/2014/main" id="{D15886E8-BBB8-4CA2-B08F-9A7D6C9855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32" name="グループ化 731">
                    <a:extLst>
                      <a:ext uri="{FF2B5EF4-FFF2-40B4-BE49-F238E27FC236}">
                        <a16:creationId xmlns:a16="http://schemas.microsoft.com/office/drawing/2014/main" id="{BD0DD87B-2862-4C9D-BE26-FDEB444C21D9}"/>
                      </a:ext>
                    </a:extLst>
                  </p:cNvPr>
                  <p:cNvGrpSpPr/>
                  <p:nvPr/>
                </p:nvGrpSpPr>
                <p:grpSpPr>
                  <a:xfrm>
                    <a:off x="3826011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733" name="楕円 732">
                      <a:extLst>
                        <a:ext uri="{FF2B5EF4-FFF2-40B4-BE49-F238E27FC236}">
                          <a16:creationId xmlns:a16="http://schemas.microsoft.com/office/drawing/2014/main" id="{68B795FA-CB38-426F-9024-B843BDF8C2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34" name="楕円 733">
                      <a:extLst>
                        <a:ext uri="{FF2B5EF4-FFF2-40B4-BE49-F238E27FC236}">
                          <a16:creationId xmlns:a16="http://schemas.microsoft.com/office/drawing/2014/main" id="{11FCE185-6FE7-4B92-801C-470A2F175A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21645873-3FCF-4166-9D14-CA38918ADCB3}"/>
                    </a:ext>
                  </a:extLst>
                </p:cNvPr>
                <p:cNvSpPr/>
                <p:nvPr/>
              </p:nvSpPr>
              <p:spPr>
                <a:xfrm>
                  <a:off x="3942162" y="3709358"/>
                  <a:ext cx="1424786" cy="133491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5527AAFF-47F5-4829-BFA6-58DB3117118A}"/>
                    </a:ext>
                  </a:extLst>
                </p:cNvPr>
                <p:cNvSpPr/>
                <p:nvPr/>
              </p:nvSpPr>
              <p:spPr>
                <a:xfrm>
                  <a:off x="4260860" y="4340507"/>
                  <a:ext cx="787391" cy="69574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3" name="楕円 722">
                  <a:extLst>
                    <a:ext uri="{FF2B5EF4-FFF2-40B4-BE49-F238E27FC236}">
                      <a16:creationId xmlns:a16="http://schemas.microsoft.com/office/drawing/2014/main" id="{A9C1542B-05C8-4F93-8641-CE38C488F2B5}"/>
                    </a:ext>
                  </a:extLst>
                </p:cNvPr>
                <p:cNvSpPr/>
                <p:nvPr/>
              </p:nvSpPr>
              <p:spPr>
                <a:xfrm flipV="1">
                  <a:off x="455296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24" name="グループ化 723">
                  <a:extLst>
                    <a:ext uri="{FF2B5EF4-FFF2-40B4-BE49-F238E27FC236}">
                      <a16:creationId xmlns:a16="http://schemas.microsoft.com/office/drawing/2014/main" id="{1B10D4EE-4C97-4353-8ADB-E575635C0CB4}"/>
                    </a:ext>
                  </a:extLst>
                </p:cNvPr>
                <p:cNvGrpSpPr/>
                <p:nvPr/>
              </p:nvGrpSpPr>
              <p:grpSpPr>
                <a:xfrm>
                  <a:off x="4892738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729" name="フリーフォーム: 図形 728">
                    <a:extLst>
                      <a:ext uri="{FF2B5EF4-FFF2-40B4-BE49-F238E27FC236}">
                        <a16:creationId xmlns:a16="http://schemas.microsoft.com/office/drawing/2014/main" id="{6D24CD70-699B-40C0-8F61-192CB6923A7D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30" name="楕円 729">
                    <a:extLst>
                      <a:ext uri="{FF2B5EF4-FFF2-40B4-BE49-F238E27FC236}">
                        <a16:creationId xmlns:a16="http://schemas.microsoft.com/office/drawing/2014/main" id="{C54491FF-743C-4E07-9845-A3C7095C17C4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5" name="グループ化 724">
                  <a:extLst>
                    <a:ext uri="{FF2B5EF4-FFF2-40B4-BE49-F238E27FC236}">
                      <a16:creationId xmlns:a16="http://schemas.microsoft.com/office/drawing/2014/main" id="{041103E0-821E-4EAD-86E0-DC84A6CFFE3F}"/>
                    </a:ext>
                  </a:extLst>
                </p:cNvPr>
                <p:cNvGrpSpPr/>
                <p:nvPr/>
              </p:nvGrpSpPr>
              <p:grpSpPr>
                <a:xfrm>
                  <a:off x="4192650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727" name="フリーフォーム: 図形 726">
                    <a:extLst>
                      <a:ext uri="{FF2B5EF4-FFF2-40B4-BE49-F238E27FC236}">
                        <a16:creationId xmlns:a16="http://schemas.microsoft.com/office/drawing/2014/main" id="{789DA80F-AC3B-4A19-A402-64CB7966297D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8" name="楕円 727">
                    <a:extLst>
                      <a:ext uri="{FF2B5EF4-FFF2-40B4-BE49-F238E27FC236}">
                        <a16:creationId xmlns:a16="http://schemas.microsoft.com/office/drawing/2014/main" id="{F135E3DD-204F-4B10-9982-CE7DBD4A2BAB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6" name="楕円 725">
                  <a:extLst>
                    <a:ext uri="{FF2B5EF4-FFF2-40B4-BE49-F238E27FC236}">
                      <a16:creationId xmlns:a16="http://schemas.microsoft.com/office/drawing/2014/main" id="{312A8D00-E9EE-44B6-A904-C6A4594CCC2B}"/>
                    </a:ext>
                  </a:extLst>
                </p:cNvPr>
                <p:cNvSpPr/>
                <p:nvPr/>
              </p:nvSpPr>
              <p:spPr>
                <a:xfrm>
                  <a:off x="461566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CD81D2B9-8975-41EE-868A-1D9AFD865D58}"/>
                  </a:ext>
                </a:extLst>
              </p:cNvPr>
              <p:cNvGrpSpPr/>
              <p:nvPr/>
            </p:nvGrpSpPr>
            <p:grpSpPr>
              <a:xfrm>
                <a:off x="6760607" y="3107364"/>
                <a:ext cx="239417" cy="346077"/>
                <a:chOff x="6738723" y="3065948"/>
                <a:chExt cx="239417" cy="346077"/>
              </a:xfrm>
            </p:grpSpPr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18DA8B50-AA19-4832-B65D-BB23A5219A72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フリーフォーム: 図形 712">
                  <a:extLst>
                    <a:ext uri="{FF2B5EF4-FFF2-40B4-BE49-F238E27FC236}">
                      <a16:creationId xmlns:a16="http://schemas.microsoft.com/office/drawing/2014/main" id="{08B31C16-F699-48BE-BC1B-09F948DB667A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03303F55-11F0-4EF8-A39F-46D706E3722D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B9C9C99B-5B4D-4881-8396-09D64B34F2E1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3D0B0B94-E6BD-4554-B911-6CC0C0CEB702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7" name="楕円 716">
                  <a:extLst>
                    <a:ext uri="{FF2B5EF4-FFF2-40B4-BE49-F238E27FC236}">
                      <a16:creationId xmlns:a16="http://schemas.microsoft.com/office/drawing/2014/main" id="{BCD42201-FBDD-4800-80C0-6E647A563746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E8A1D9CF-9932-4A7D-BAC5-D5D5CD4DA404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2873EFA4-8E42-41D3-BE5D-C2DD3601D42D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A2F50748-436E-4374-A7C4-89CDA5FA3A65}"/>
                  </a:ext>
                </a:extLst>
              </p:cNvPr>
              <p:cNvSpPr/>
              <p:nvPr/>
            </p:nvSpPr>
            <p:spPr>
              <a:xfrm>
                <a:off x="6565519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85F3C17E-EB75-41D2-A23B-FB4064D631EE}"/>
                  </a:ext>
                </a:extLst>
              </p:cNvPr>
              <p:cNvSpPr/>
              <p:nvPr/>
            </p:nvSpPr>
            <p:spPr>
              <a:xfrm>
                <a:off x="7101300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E38FEC6C-22C6-479D-81D3-CD7C8AAF6CF2}"/>
                </a:ext>
              </a:extLst>
            </p:cNvPr>
            <p:cNvGrpSpPr/>
            <p:nvPr/>
          </p:nvGrpSpPr>
          <p:grpSpPr>
            <a:xfrm>
              <a:off x="5869674" y="6048970"/>
              <a:ext cx="932532" cy="705428"/>
              <a:chOff x="748157" y="2862779"/>
              <a:chExt cx="1643702" cy="1243404"/>
            </a:xfrm>
          </p:grpSpPr>
          <p:grpSp>
            <p:nvGrpSpPr>
              <p:cNvPr id="674" name="グループ化 673">
                <a:extLst>
                  <a:ext uri="{FF2B5EF4-FFF2-40B4-BE49-F238E27FC236}">
                    <a16:creationId xmlns:a16="http://schemas.microsoft.com/office/drawing/2014/main" id="{C5BF11F6-1750-4D36-AF2D-94DC0E45071B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0CC978D3-FB14-4538-9286-D494701734A8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685" name="正方形/長方形 684">
                    <a:extLst>
                      <a:ext uri="{FF2B5EF4-FFF2-40B4-BE49-F238E27FC236}">
                        <a16:creationId xmlns:a16="http://schemas.microsoft.com/office/drawing/2014/main" id="{3F056F41-B7AE-4C17-A80C-506102699700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6" name="正方形/長方形 685">
                    <a:extLst>
                      <a:ext uri="{FF2B5EF4-FFF2-40B4-BE49-F238E27FC236}">
                        <a16:creationId xmlns:a16="http://schemas.microsoft.com/office/drawing/2014/main" id="{C8167F2D-7B8C-4EAA-9045-D0F6A96F2573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9" name="グループ化 678">
                  <a:extLst>
                    <a:ext uri="{FF2B5EF4-FFF2-40B4-BE49-F238E27FC236}">
                      <a16:creationId xmlns:a16="http://schemas.microsoft.com/office/drawing/2014/main" id="{3ED7D25A-A94E-4E3E-AAC0-E8EE501F13B3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683" name="正方形/長方形 682">
                    <a:extLst>
                      <a:ext uri="{FF2B5EF4-FFF2-40B4-BE49-F238E27FC236}">
                        <a16:creationId xmlns:a16="http://schemas.microsoft.com/office/drawing/2014/main" id="{5597DB64-5A29-46D1-AD70-4AE55BA8842F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4" name="正方形/長方形 683">
                    <a:extLst>
                      <a:ext uri="{FF2B5EF4-FFF2-40B4-BE49-F238E27FC236}">
                        <a16:creationId xmlns:a16="http://schemas.microsoft.com/office/drawing/2014/main" id="{2332F5A8-B79B-4087-90D2-06514E511595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0" name="グループ化 679">
                  <a:extLst>
                    <a:ext uri="{FF2B5EF4-FFF2-40B4-BE49-F238E27FC236}">
                      <a16:creationId xmlns:a16="http://schemas.microsoft.com/office/drawing/2014/main" id="{2C13E4E6-CBB5-446E-999A-F4F7AD1DBD35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681" name="正方形/長方形 680">
                    <a:extLst>
                      <a:ext uri="{FF2B5EF4-FFF2-40B4-BE49-F238E27FC236}">
                        <a16:creationId xmlns:a16="http://schemas.microsoft.com/office/drawing/2014/main" id="{24FD3B28-C980-4CF2-AA89-2A109273CEF5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正方形/長方形 681">
                    <a:extLst>
                      <a:ext uri="{FF2B5EF4-FFF2-40B4-BE49-F238E27FC236}">
                        <a16:creationId xmlns:a16="http://schemas.microsoft.com/office/drawing/2014/main" id="{9D145CC8-661F-4DC0-9C3B-3DB7857773E4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84BDF137-9123-49DF-B392-E385A9473933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29E0B4F1-1229-49C3-9BD9-A248C7A01C32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2376FD8F-7228-4ED2-A4C0-680FFF7258FB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893" name="グループ化 892">
            <a:extLst>
              <a:ext uri="{FF2B5EF4-FFF2-40B4-BE49-F238E27FC236}">
                <a16:creationId xmlns:a16="http://schemas.microsoft.com/office/drawing/2014/main" id="{722BEBA1-B6D6-4838-9436-3DEBF14B0CDB}"/>
              </a:ext>
            </a:extLst>
          </p:cNvPr>
          <p:cNvGrpSpPr/>
          <p:nvPr/>
        </p:nvGrpSpPr>
        <p:grpSpPr>
          <a:xfrm>
            <a:off x="3619079" y="1531621"/>
            <a:ext cx="2805550" cy="1604192"/>
            <a:chOff x="3453902" y="202078"/>
            <a:chExt cx="5412354" cy="3094745"/>
          </a:xfrm>
        </p:grpSpPr>
        <p:grpSp>
          <p:nvGrpSpPr>
            <p:cNvPr id="894" name="グループ化 893">
              <a:extLst>
                <a:ext uri="{FF2B5EF4-FFF2-40B4-BE49-F238E27FC236}">
                  <a16:creationId xmlns:a16="http://schemas.microsoft.com/office/drawing/2014/main" id="{66AA0443-F66A-4254-91A4-9A2CD7E0A9A4}"/>
                </a:ext>
              </a:extLst>
            </p:cNvPr>
            <p:cNvGrpSpPr/>
            <p:nvPr/>
          </p:nvGrpSpPr>
          <p:grpSpPr>
            <a:xfrm>
              <a:off x="3832068" y="202078"/>
              <a:ext cx="4489295" cy="2625712"/>
              <a:chOff x="1271113" y="3112280"/>
              <a:chExt cx="6113656" cy="2625712"/>
            </a:xfrm>
          </p:grpSpPr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C7428509-511D-4187-BB85-78C46CD6954E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1CCDF2E0-D4A2-4DD4-8DB3-DD67811D632E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690D090-ABED-46AA-A910-462B366BB3D2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07E44D57-6EA6-4CBD-8C2D-80B98F8CF955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34389E57-EE0E-44C9-BF3B-019DC6EA93F3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E9700B39-8D5F-4800-9E4F-96DAB5C12DBA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007F50E-1A54-430B-B853-216996460BC6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E346E5BB-D206-4DA2-9D51-97420710B37D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5" name="グループ化 894">
              <a:extLst>
                <a:ext uri="{FF2B5EF4-FFF2-40B4-BE49-F238E27FC236}">
                  <a16:creationId xmlns:a16="http://schemas.microsoft.com/office/drawing/2014/main" id="{43500185-D93C-4023-BEC4-CFE4C713FAC1}"/>
                </a:ext>
              </a:extLst>
            </p:cNvPr>
            <p:cNvGrpSpPr/>
            <p:nvPr/>
          </p:nvGrpSpPr>
          <p:grpSpPr>
            <a:xfrm>
              <a:off x="7701690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134" name="グループ化 1133">
                <a:extLst>
                  <a:ext uri="{FF2B5EF4-FFF2-40B4-BE49-F238E27FC236}">
                    <a16:creationId xmlns:a16="http://schemas.microsoft.com/office/drawing/2014/main" id="{2A76E429-58E0-499F-859D-8FEE5B0FFB57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136" name="正方形/長方形 1135">
                  <a:extLst>
                    <a:ext uri="{FF2B5EF4-FFF2-40B4-BE49-F238E27FC236}">
                      <a16:creationId xmlns:a16="http://schemas.microsoft.com/office/drawing/2014/main" id="{32D4CF88-0266-4AB1-84B4-D94166CDB4B4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7" name="四角形: 上の 2 つの角を丸める 1136">
                  <a:extLst>
                    <a:ext uri="{FF2B5EF4-FFF2-40B4-BE49-F238E27FC236}">
                      <a16:creationId xmlns:a16="http://schemas.microsoft.com/office/drawing/2014/main" id="{7DB3ADFE-2B74-445F-968F-965481857754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8" name="楕円 1049">
                  <a:extLst>
                    <a:ext uri="{FF2B5EF4-FFF2-40B4-BE49-F238E27FC236}">
                      <a16:creationId xmlns:a16="http://schemas.microsoft.com/office/drawing/2014/main" id="{9F1568D4-3D68-4AFC-9685-18786A0190C5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8DAA277B-02A3-4A4A-A9EB-A83847341385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0" name="四角形: 上の 2 つの角を丸める 1139">
                  <a:extLst>
                    <a:ext uri="{FF2B5EF4-FFF2-40B4-BE49-F238E27FC236}">
                      <a16:creationId xmlns:a16="http://schemas.microsoft.com/office/drawing/2014/main" id="{C95FE71C-A418-4E20-87E5-124B38F16DD0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1" name="四角形: 上の 2 つの角を丸める 1140">
                  <a:extLst>
                    <a:ext uri="{FF2B5EF4-FFF2-40B4-BE49-F238E27FC236}">
                      <a16:creationId xmlns:a16="http://schemas.microsoft.com/office/drawing/2014/main" id="{E2BEECAC-E996-45A5-B1AF-1EB729C81373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2" name="四角形: 上の 2 つの角を丸める 1141">
                  <a:extLst>
                    <a:ext uri="{FF2B5EF4-FFF2-40B4-BE49-F238E27FC236}">
                      <a16:creationId xmlns:a16="http://schemas.microsoft.com/office/drawing/2014/main" id="{26975723-AE72-48CD-A364-51BC0331D9EB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43" name="四角形: 上の 2 つの角を丸める 1142">
                  <a:extLst>
                    <a:ext uri="{FF2B5EF4-FFF2-40B4-BE49-F238E27FC236}">
                      <a16:creationId xmlns:a16="http://schemas.microsoft.com/office/drawing/2014/main" id="{C07751CF-4BCF-4C00-846E-AC5E40799024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35" name="四角形: 上の 2 つの角を丸める 1134">
                <a:extLst>
                  <a:ext uri="{FF2B5EF4-FFF2-40B4-BE49-F238E27FC236}">
                    <a16:creationId xmlns:a16="http://schemas.microsoft.com/office/drawing/2014/main" id="{B8634015-8BC3-4602-8C4B-944BBEFD1A04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6" name="グループ化 895">
              <a:extLst>
                <a:ext uri="{FF2B5EF4-FFF2-40B4-BE49-F238E27FC236}">
                  <a16:creationId xmlns:a16="http://schemas.microsoft.com/office/drawing/2014/main" id="{D32A24CB-D4CC-462A-ABB1-FB0AEC15C2EC}"/>
                </a:ext>
              </a:extLst>
            </p:cNvPr>
            <p:cNvGrpSpPr/>
            <p:nvPr/>
          </p:nvGrpSpPr>
          <p:grpSpPr>
            <a:xfrm>
              <a:off x="3453902" y="466082"/>
              <a:ext cx="1164566" cy="241363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124" name="グループ化 1123">
                <a:extLst>
                  <a:ext uri="{FF2B5EF4-FFF2-40B4-BE49-F238E27FC236}">
                    <a16:creationId xmlns:a16="http://schemas.microsoft.com/office/drawing/2014/main" id="{065D32B1-1C0A-445E-B1E6-C8D418D7B372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126" name="正方形/長方形 1125">
                  <a:extLst>
                    <a:ext uri="{FF2B5EF4-FFF2-40B4-BE49-F238E27FC236}">
                      <a16:creationId xmlns:a16="http://schemas.microsoft.com/office/drawing/2014/main" id="{077069D6-022D-438B-AEA9-266FE86C1FB7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7" name="四角形: 上の 2 つの角を丸める 1126">
                  <a:extLst>
                    <a:ext uri="{FF2B5EF4-FFF2-40B4-BE49-F238E27FC236}">
                      <a16:creationId xmlns:a16="http://schemas.microsoft.com/office/drawing/2014/main" id="{376DAF3A-306D-4642-97BE-A380CC38A14E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8" name="楕円 1049">
                  <a:extLst>
                    <a:ext uri="{FF2B5EF4-FFF2-40B4-BE49-F238E27FC236}">
                      <a16:creationId xmlns:a16="http://schemas.microsoft.com/office/drawing/2014/main" id="{8E01CEAA-B34F-493A-8716-2E3EB64E7515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2D6C807D-2D79-49C8-93DA-399BA603F662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0" name="四角形: 上の 2 つの角を丸める 1129">
                  <a:extLst>
                    <a:ext uri="{FF2B5EF4-FFF2-40B4-BE49-F238E27FC236}">
                      <a16:creationId xmlns:a16="http://schemas.microsoft.com/office/drawing/2014/main" id="{C9466DAD-15ED-4890-93BD-FFEDD7CD1AFC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1" name="四角形: 上の 2 つの角を丸める 1130">
                  <a:extLst>
                    <a:ext uri="{FF2B5EF4-FFF2-40B4-BE49-F238E27FC236}">
                      <a16:creationId xmlns:a16="http://schemas.microsoft.com/office/drawing/2014/main" id="{7F894B7C-06FE-497F-9042-5F6E2CDF4844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2" name="四角形: 上の 2 つの角を丸める 1131">
                  <a:extLst>
                    <a:ext uri="{FF2B5EF4-FFF2-40B4-BE49-F238E27FC236}">
                      <a16:creationId xmlns:a16="http://schemas.microsoft.com/office/drawing/2014/main" id="{46D424C7-F99A-495E-A76E-C4FB72B96C14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33" name="四角形: 上の 2 つの角を丸める 1132">
                  <a:extLst>
                    <a:ext uri="{FF2B5EF4-FFF2-40B4-BE49-F238E27FC236}">
                      <a16:creationId xmlns:a16="http://schemas.microsoft.com/office/drawing/2014/main" id="{8F583A14-2EEA-4ECC-9A1F-14E233315D90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125" name="四角形: 上の 2 つの角を丸める 1124">
                <a:extLst>
                  <a:ext uri="{FF2B5EF4-FFF2-40B4-BE49-F238E27FC236}">
                    <a16:creationId xmlns:a16="http://schemas.microsoft.com/office/drawing/2014/main" id="{00A94558-1B0B-433A-A7D5-36B9BBC75200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97" name="グループ化 896">
              <a:extLst>
                <a:ext uri="{FF2B5EF4-FFF2-40B4-BE49-F238E27FC236}">
                  <a16:creationId xmlns:a16="http://schemas.microsoft.com/office/drawing/2014/main" id="{7B916B8C-9375-4425-94DF-D7F65BEC0C9A}"/>
                </a:ext>
              </a:extLst>
            </p:cNvPr>
            <p:cNvGrpSpPr/>
            <p:nvPr/>
          </p:nvGrpSpPr>
          <p:grpSpPr>
            <a:xfrm>
              <a:off x="4180744" y="2887509"/>
              <a:ext cx="2039614" cy="166286"/>
              <a:chOff x="1735438" y="5691115"/>
              <a:chExt cx="2958295" cy="352036"/>
            </a:xfrm>
          </p:grpSpPr>
          <p:sp>
            <p:nvSpPr>
              <p:cNvPr id="1108" name="四角形: 上の 2 つの角を丸める 1107">
                <a:extLst>
                  <a:ext uri="{FF2B5EF4-FFF2-40B4-BE49-F238E27FC236}">
                    <a16:creationId xmlns:a16="http://schemas.microsoft.com/office/drawing/2014/main" id="{787E224C-E486-4A33-9940-C3E1A22BC038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359BFE29-4EA9-4939-87EE-CFAB97198878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22" name="四角形: 上の 2 つの角を丸める 1121">
                  <a:extLst>
                    <a:ext uri="{FF2B5EF4-FFF2-40B4-BE49-F238E27FC236}">
                      <a16:creationId xmlns:a16="http://schemas.microsoft.com/office/drawing/2014/main" id="{E2998B1A-CB82-417F-BC63-1D7088223C44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3" name="四角形: 上の 2 つの角を丸める 1122">
                  <a:extLst>
                    <a:ext uri="{FF2B5EF4-FFF2-40B4-BE49-F238E27FC236}">
                      <a16:creationId xmlns:a16="http://schemas.microsoft.com/office/drawing/2014/main" id="{DDFEA038-2F9C-4908-8BB8-8FF0A404152A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C2D900E9-10BF-4D3D-9EF9-C074547FBB62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20" name="四角形: 上の 2 つの角を丸める 1119">
                  <a:extLst>
                    <a:ext uri="{FF2B5EF4-FFF2-40B4-BE49-F238E27FC236}">
                      <a16:creationId xmlns:a16="http://schemas.microsoft.com/office/drawing/2014/main" id="{D893EE7C-5442-49F7-AEB8-9A86574714A0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1" name="四角形: 上の 2 つの角を丸める 1120">
                  <a:extLst>
                    <a:ext uri="{FF2B5EF4-FFF2-40B4-BE49-F238E27FC236}">
                      <a16:creationId xmlns:a16="http://schemas.microsoft.com/office/drawing/2014/main" id="{E1FE47C7-5A2F-4FB7-8DD5-484BBA844F50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8E5BF832-E103-40D6-B74A-DDADFF7E2D50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18" name="四角形: 上の 2 つの角を丸める 1117">
                  <a:extLst>
                    <a:ext uri="{FF2B5EF4-FFF2-40B4-BE49-F238E27FC236}">
                      <a16:creationId xmlns:a16="http://schemas.microsoft.com/office/drawing/2014/main" id="{D9079F0D-3EF6-4876-B531-0596B55F54DE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9" name="四角形: 上の 2 つの角を丸める 1118">
                  <a:extLst>
                    <a:ext uri="{FF2B5EF4-FFF2-40B4-BE49-F238E27FC236}">
                      <a16:creationId xmlns:a16="http://schemas.microsoft.com/office/drawing/2014/main" id="{DF411FF9-3DB8-4FD9-A28E-043E46329C16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79C55820-8B93-4812-BA9A-EC5A82C5763D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16" name="四角形: 上の 2 つの角を丸める 1115">
                  <a:extLst>
                    <a:ext uri="{FF2B5EF4-FFF2-40B4-BE49-F238E27FC236}">
                      <a16:creationId xmlns:a16="http://schemas.microsoft.com/office/drawing/2014/main" id="{5717AA43-B4CB-4AC3-806A-B43235835F39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7" name="四角形: 上の 2 つの角を丸める 1116">
                  <a:extLst>
                    <a:ext uri="{FF2B5EF4-FFF2-40B4-BE49-F238E27FC236}">
                      <a16:creationId xmlns:a16="http://schemas.microsoft.com/office/drawing/2014/main" id="{3947D251-9802-4A47-99D7-70400DDFC043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3E170229-6B07-4580-870E-448CA43C026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14" name="四角形: 上の 2 つの角を丸める 1113">
                  <a:extLst>
                    <a:ext uri="{FF2B5EF4-FFF2-40B4-BE49-F238E27FC236}">
                      <a16:creationId xmlns:a16="http://schemas.microsoft.com/office/drawing/2014/main" id="{427DEC30-854F-4ADA-BDAD-C4F96F3ACBA5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5" name="四角形: 上の 2 つの角を丸める 1114">
                  <a:extLst>
                    <a:ext uri="{FF2B5EF4-FFF2-40B4-BE49-F238E27FC236}">
                      <a16:creationId xmlns:a16="http://schemas.microsoft.com/office/drawing/2014/main" id="{3E6BED06-2105-4284-B778-B4A713A97CB9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8" name="グループ化 897">
              <a:extLst>
                <a:ext uri="{FF2B5EF4-FFF2-40B4-BE49-F238E27FC236}">
                  <a16:creationId xmlns:a16="http://schemas.microsoft.com/office/drawing/2014/main" id="{F302B2F0-B302-4F47-84DB-3F3E95139CD4}"/>
                </a:ext>
              </a:extLst>
            </p:cNvPr>
            <p:cNvGrpSpPr/>
            <p:nvPr/>
          </p:nvGrpSpPr>
          <p:grpSpPr>
            <a:xfrm>
              <a:off x="6244082" y="2887509"/>
              <a:ext cx="2039614" cy="166286"/>
              <a:chOff x="1735438" y="5691115"/>
              <a:chExt cx="2958295" cy="352036"/>
            </a:xfrm>
          </p:grpSpPr>
          <p:sp>
            <p:nvSpPr>
              <p:cNvPr id="1092" name="四角形: 上の 2 つの角を丸める 1091">
                <a:extLst>
                  <a:ext uri="{FF2B5EF4-FFF2-40B4-BE49-F238E27FC236}">
                    <a16:creationId xmlns:a16="http://schemas.microsoft.com/office/drawing/2014/main" id="{E9431E96-83CC-47E8-A7F8-082B6AC6E17D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BDD2A56F-7554-44D7-B24B-392ADDABA78C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06" name="四角形: 上の 2 つの角を丸める 1105">
                  <a:extLst>
                    <a:ext uri="{FF2B5EF4-FFF2-40B4-BE49-F238E27FC236}">
                      <a16:creationId xmlns:a16="http://schemas.microsoft.com/office/drawing/2014/main" id="{654795B4-6E5C-4DF0-8710-63EF715C6555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7" name="四角形: 上の 2 つの角を丸める 1106">
                  <a:extLst>
                    <a:ext uri="{FF2B5EF4-FFF2-40B4-BE49-F238E27FC236}">
                      <a16:creationId xmlns:a16="http://schemas.microsoft.com/office/drawing/2014/main" id="{2DF903C2-EA02-4CE5-B94D-3AA0B3843CA8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72D7EAAB-2482-430B-8C18-2C8FD5D57F95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04" name="四角形: 上の 2 つの角を丸める 1103">
                  <a:extLst>
                    <a:ext uri="{FF2B5EF4-FFF2-40B4-BE49-F238E27FC236}">
                      <a16:creationId xmlns:a16="http://schemas.microsoft.com/office/drawing/2014/main" id="{81AAAA1C-9484-4CDB-B914-6FC39100F358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5" name="四角形: 上の 2 つの角を丸める 1104">
                  <a:extLst>
                    <a:ext uri="{FF2B5EF4-FFF2-40B4-BE49-F238E27FC236}">
                      <a16:creationId xmlns:a16="http://schemas.microsoft.com/office/drawing/2014/main" id="{16BA9114-F53E-469D-BC9B-29A98BE15ED8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2BF860A9-6294-4AD6-A4E6-C8CC8D99C743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02" name="四角形: 上の 2 つの角を丸める 1101">
                  <a:extLst>
                    <a:ext uri="{FF2B5EF4-FFF2-40B4-BE49-F238E27FC236}">
                      <a16:creationId xmlns:a16="http://schemas.microsoft.com/office/drawing/2014/main" id="{B5078744-D9B8-4A1B-A622-DE55DA5052A5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3" name="四角形: 上の 2 つの角を丸める 1102">
                  <a:extLst>
                    <a:ext uri="{FF2B5EF4-FFF2-40B4-BE49-F238E27FC236}">
                      <a16:creationId xmlns:a16="http://schemas.microsoft.com/office/drawing/2014/main" id="{8B5A1241-111B-4417-8FB3-2326C796EC67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6" name="グループ化 1095">
                <a:extLst>
                  <a:ext uri="{FF2B5EF4-FFF2-40B4-BE49-F238E27FC236}">
                    <a16:creationId xmlns:a16="http://schemas.microsoft.com/office/drawing/2014/main" id="{F20D5743-8DF2-41D8-B494-55FB0EC9F74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00" name="四角形: 上の 2 つの角を丸める 1099">
                  <a:extLst>
                    <a:ext uri="{FF2B5EF4-FFF2-40B4-BE49-F238E27FC236}">
                      <a16:creationId xmlns:a16="http://schemas.microsoft.com/office/drawing/2014/main" id="{311B0013-986A-4845-BEEB-D4F9FCE9AA47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1" name="四角形: 上の 2 つの角を丸める 1100">
                  <a:extLst>
                    <a:ext uri="{FF2B5EF4-FFF2-40B4-BE49-F238E27FC236}">
                      <a16:creationId xmlns:a16="http://schemas.microsoft.com/office/drawing/2014/main" id="{2A28EA7D-D220-4148-98F4-7482BF3C3F58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7" name="グループ化 1096">
                <a:extLst>
                  <a:ext uri="{FF2B5EF4-FFF2-40B4-BE49-F238E27FC236}">
                    <a16:creationId xmlns:a16="http://schemas.microsoft.com/office/drawing/2014/main" id="{3F079B3F-214F-454A-849F-9E155900770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098" name="四角形: 上の 2 つの角を丸める 1097">
                  <a:extLst>
                    <a:ext uri="{FF2B5EF4-FFF2-40B4-BE49-F238E27FC236}">
                      <a16:creationId xmlns:a16="http://schemas.microsoft.com/office/drawing/2014/main" id="{2B44E1C6-E379-4885-91D2-6449F4CC539C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9" name="四角形: 上の 2 つの角を丸める 1098">
                  <a:extLst>
                    <a:ext uri="{FF2B5EF4-FFF2-40B4-BE49-F238E27FC236}">
                      <a16:creationId xmlns:a16="http://schemas.microsoft.com/office/drawing/2014/main" id="{4F02707D-2B1F-4131-B30A-9E6F14380B45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8B17FD7B-CF3B-4776-A8FD-F37EB21D3D7C}"/>
                </a:ext>
              </a:extLst>
            </p:cNvPr>
            <p:cNvGrpSpPr/>
            <p:nvPr/>
          </p:nvGrpSpPr>
          <p:grpSpPr>
            <a:xfrm>
              <a:off x="6244082" y="1094289"/>
              <a:ext cx="2039614" cy="1968561"/>
              <a:chOff x="5853557" y="3065948"/>
              <a:chExt cx="2039614" cy="1968561"/>
            </a:xfrm>
          </p:grpSpPr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9BD94D3F-487E-463E-A87F-AC7F5531AA11}"/>
                  </a:ext>
                </a:extLst>
              </p:cNvPr>
              <p:cNvSpPr/>
              <p:nvPr/>
            </p:nvSpPr>
            <p:spPr>
              <a:xfrm>
                <a:off x="6452664" y="3258344"/>
                <a:ext cx="840146" cy="651329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4FF98239-694D-4849-B16A-192CEF7FA35E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フリーフォーム: 図形 995">
                <a:extLst>
                  <a:ext uri="{FF2B5EF4-FFF2-40B4-BE49-F238E27FC236}">
                    <a16:creationId xmlns:a16="http://schemas.microsoft.com/office/drawing/2014/main" id="{A0F9BC15-AA81-4D60-B422-69F69CC52215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7" name="フリーフォーム: 図形 996">
                <a:extLst>
                  <a:ext uri="{FF2B5EF4-FFF2-40B4-BE49-F238E27FC236}">
                    <a16:creationId xmlns:a16="http://schemas.microsoft.com/office/drawing/2014/main" id="{48657FAF-2C00-4031-A8EC-CAE4E6594DF3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8" name="台形 997">
                <a:extLst>
                  <a:ext uri="{FF2B5EF4-FFF2-40B4-BE49-F238E27FC236}">
                    <a16:creationId xmlns:a16="http://schemas.microsoft.com/office/drawing/2014/main" id="{44D47396-77B0-46E0-9C2D-63F42FE3E769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9" name="フリーフォーム: 図形 998">
                <a:extLst>
                  <a:ext uri="{FF2B5EF4-FFF2-40B4-BE49-F238E27FC236}">
                    <a16:creationId xmlns:a16="http://schemas.microsoft.com/office/drawing/2014/main" id="{BBC3E8A5-C2C9-4B2D-A378-E16E04CEC353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フリーフォーム: 図形 999">
                <a:extLst>
                  <a:ext uri="{FF2B5EF4-FFF2-40B4-BE49-F238E27FC236}">
                    <a16:creationId xmlns:a16="http://schemas.microsoft.com/office/drawing/2014/main" id="{827E4870-EBC7-42E6-9F89-278D6A85D84D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フリーフォーム: 図形 1000">
                <a:extLst>
                  <a:ext uri="{FF2B5EF4-FFF2-40B4-BE49-F238E27FC236}">
                    <a16:creationId xmlns:a16="http://schemas.microsoft.com/office/drawing/2014/main" id="{D85D2882-5EC7-4D8E-BB97-5053568E3FF2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2" name="フリーフォーム: 図形 1001">
                <a:extLst>
                  <a:ext uri="{FF2B5EF4-FFF2-40B4-BE49-F238E27FC236}">
                    <a16:creationId xmlns:a16="http://schemas.microsoft.com/office/drawing/2014/main" id="{32B0198E-7F98-4BA1-8416-2C9C893B656D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3" name="フリーフォーム: 図形 1002">
                <a:extLst>
                  <a:ext uri="{FF2B5EF4-FFF2-40B4-BE49-F238E27FC236}">
                    <a16:creationId xmlns:a16="http://schemas.microsoft.com/office/drawing/2014/main" id="{5B8611C0-4C77-4B4C-80CD-D8E5720DD8F5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219BCEA9-14D4-4446-9C86-3D003F21E666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1B224BF5-E889-403D-B115-127AC2A238FA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611F0225-E9BC-4E89-BAF3-5DF7CE25F479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7" name="四角形: 角を丸くする 1006">
                <a:extLst>
                  <a:ext uri="{FF2B5EF4-FFF2-40B4-BE49-F238E27FC236}">
                    <a16:creationId xmlns:a16="http://schemas.microsoft.com/office/drawing/2014/main" id="{B556681A-17E8-4F3F-8A53-4238290745BF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8" name="四角形: 角を丸くする 1007">
                <a:extLst>
                  <a:ext uri="{FF2B5EF4-FFF2-40B4-BE49-F238E27FC236}">
                    <a16:creationId xmlns:a16="http://schemas.microsoft.com/office/drawing/2014/main" id="{8F24D067-FDAF-46FE-B933-AAC2B58321CB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A328AF12-CBF5-4F24-832B-BB86E9F1E07E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BCA0921B-A2FF-4A6D-B8A7-DD7C0B35B187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1" name="グループ化 1010">
                <a:extLst>
                  <a:ext uri="{FF2B5EF4-FFF2-40B4-BE49-F238E27FC236}">
                    <a16:creationId xmlns:a16="http://schemas.microsoft.com/office/drawing/2014/main" id="{58C7A9CF-D5A7-4E15-A8B3-F3E8A6DBD5AD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086" name="四角形: 角を丸くする 1085">
                  <a:extLst>
                    <a:ext uri="{FF2B5EF4-FFF2-40B4-BE49-F238E27FC236}">
                      <a16:creationId xmlns:a16="http://schemas.microsoft.com/office/drawing/2014/main" id="{C5284AF9-E8CE-447E-967D-A90785196060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087" name="グループ化 1086">
                  <a:extLst>
                    <a:ext uri="{FF2B5EF4-FFF2-40B4-BE49-F238E27FC236}">
                      <a16:creationId xmlns:a16="http://schemas.microsoft.com/office/drawing/2014/main" id="{43EB2D37-D2F2-4825-A4C0-8ADDE6B304A4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088" name="フリーフォーム: 図形 1087">
                    <a:extLst>
                      <a:ext uri="{FF2B5EF4-FFF2-40B4-BE49-F238E27FC236}">
                        <a16:creationId xmlns:a16="http://schemas.microsoft.com/office/drawing/2014/main" id="{8940A808-0408-4728-9286-9075E011C57E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89" name="フリーフォーム: 図形 1088">
                    <a:extLst>
                      <a:ext uri="{FF2B5EF4-FFF2-40B4-BE49-F238E27FC236}">
                        <a16:creationId xmlns:a16="http://schemas.microsoft.com/office/drawing/2014/main" id="{EA530A8D-FA2F-4264-9C00-399BAE18466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0" name="フリーフォーム: 図形 1089">
                    <a:extLst>
                      <a:ext uri="{FF2B5EF4-FFF2-40B4-BE49-F238E27FC236}">
                        <a16:creationId xmlns:a16="http://schemas.microsoft.com/office/drawing/2014/main" id="{9CB402D9-8670-4CB1-8C8E-D1DCA39D875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091" name="フリーフォーム: 図形 1090">
                    <a:extLst>
                      <a:ext uri="{FF2B5EF4-FFF2-40B4-BE49-F238E27FC236}">
                        <a16:creationId xmlns:a16="http://schemas.microsoft.com/office/drawing/2014/main" id="{7E7C4924-EB55-48C2-942D-C74772E3A3DB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012" name="台形 1011">
                <a:extLst>
                  <a:ext uri="{FF2B5EF4-FFF2-40B4-BE49-F238E27FC236}">
                    <a16:creationId xmlns:a16="http://schemas.microsoft.com/office/drawing/2014/main" id="{C1B6B5A2-616F-475E-B4B6-990F7EAB5B25}"/>
                  </a:ext>
                </a:extLst>
              </p:cNvPr>
              <p:cNvSpPr/>
              <p:nvPr/>
            </p:nvSpPr>
            <p:spPr>
              <a:xfrm>
                <a:off x="6557757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3" name="台形 1012">
                <a:extLst>
                  <a:ext uri="{FF2B5EF4-FFF2-40B4-BE49-F238E27FC236}">
                    <a16:creationId xmlns:a16="http://schemas.microsoft.com/office/drawing/2014/main" id="{435E98B6-C1DB-4E82-A9AE-12EECDFA9F20}"/>
                  </a:ext>
                </a:extLst>
              </p:cNvPr>
              <p:cNvSpPr/>
              <p:nvPr/>
            </p:nvSpPr>
            <p:spPr>
              <a:xfrm>
                <a:off x="7062841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4" name="楕円 1013">
                <a:extLst>
                  <a:ext uri="{FF2B5EF4-FFF2-40B4-BE49-F238E27FC236}">
                    <a16:creationId xmlns:a16="http://schemas.microsoft.com/office/drawing/2014/main" id="{7C80B79F-013B-43AF-B3EB-2BF2B638610E}"/>
                  </a:ext>
                </a:extLst>
              </p:cNvPr>
              <p:cNvSpPr/>
              <p:nvPr/>
            </p:nvSpPr>
            <p:spPr>
              <a:xfrm>
                <a:off x="6609507" y="3373914"/>
                <a:ext cx="526461" cy="57679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5" name="フリーフォーム: 図形 1014">
                <a:extLst>
                  <a:ext uri="{FF2B5EF4-FFF2-40B4-BE49-F238E27FC236}">
                    <a16:creationId xmlns:a16="http://schemas.microsoft.com/office/drawing/2014/main" id="{B3D9F1B9-9880-4679-A3ED-0767DD39599B}"/>
                  </a:ext>
                </a:extLst>
              </p:cNvPr>
              <p:cNvSpPr/>
              <p:nvPr/>
            </p:nvSpPr>
            <p:spPr>
              <a:xfrm>
                <a:off x="6613424" y="3356360"/>
                <a:ext cx="518627" cy="219301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6" name="四角形: 角を丸くする 1015">
                <a:extLst>
                  <a:ext uri="{FF2B5EF4-FFF2-40B4-BE49-F238E27FC236}">
                    <a16:creationId xmlns:a16="http://schemas.microsoft.com/office/drawing/2014/main" id="{3F794C80-10C6-4EFF-843E-593C627F602A}"/>
                  </a:ext>
                </a:extLst>
              </p:cNvPr>
              <p:cNvSpPr/>
              <p:nvPr/>
            </p:nvSpPr>
            <p:spPr>
              <a:xfrm>
                <a:off x="6575871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7" name="四角形: 角を丸くする 1016">
                <a:extLst>
                  <a:ext uri="{FF2B5EF4-FFF2-40B4-BE49-F238E27FC236}">
                    <a16:creationId xmlns:a16="http://schemas.microsoft.com/office/drawing/2014/main" id="{AA43D00B-EC35-4339-A943-5D55813B8206}"/>
                  </a:ext>
                </a:extLst>
              </p:cNvPr>
              <p:cNvSpPr/>
              <p:nvPr/>
            </p:nvSpPr>
            <p:spPr>
              <a:xfrm>
                <a:off x="7080954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B42A9522-CB4A-4EF9-8466-88080C238812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19" name="グループ化 1018">
                <a:extLst>
                  <a:ext uri="{FF2B5EF4-FFF2-40B4-BE49-F238E27FC236}">
                    <a16:creationId xmlns:a16="http://schemas.microsoft.com/office/drawing/2014/main" id="{0CFB5A42-C152-4906-BD9E-C72FE1287F10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5046B94A-C2DD-4A04-BB44-DC14EAC74877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0077BB27-9A08-413B-8EA4-E350013868C3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7ECEC240-E310-475D-909C-AC245523F5C4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085" name="フリーフォーム: 図形 1084">
                  <a:extLst>
                    <a:ext uri="{FF2B5EF4-FFF2-40B4-BE49-F238E27FC236}">
                      <a16:creationId xmlns:a16="http://schemas.microsoft.com/office/drawing/2014/main" id="{CA9720CC-F4BC-4581-B740-EBD863B62EDD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020" name="グループ化 1019">
                <a:extLst>
                  <a:ext uri="{FF2B5EF4-FFF2-40B4-BE49-F238E27FC236}">
                    <a16:creationId xmlns:a16="http://schemas.microsoft.com/office/drawing/2014/main" id="{0C1B6459-219D-4263-94D5-8ED4527DFD10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073" name="四角形: 角を丸くする 1072">
                  <a:extLst>
                    <a:ext uri="{FF2B5EF4-FFF2-40B4-BE49-F238E27FC236}">
                      <a16:creationId xmlns:a16="http://schemas.microsoft.com/office/drawing/2014/main" id="{7F067746-EF1A-49D4-9D8F-0E5B51AC2019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4" name="四角形: 上の 2 つの角を丸める 1073">
                  <a:extLst>
                    <a:ext uri="{FF2B5EF4-FFF2-40B4-BE49-F238E27FC236}">
                      <a16:creationId xmlns:a16="http://schemas.microsoft.com/office/drawing/2014/main" id="{F397F589-E1C9-4FD3-84D1-FC71B78E785A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5" name="楕円 1074">
                  <a:extLst>
                    <a:ext uri="{FF2B5EF4-FFF2-40B4-BE49-F238E27FC236}">
                      <a16:creationId xmlns:a16="http://schemas.microsoft.com/office/drawing/2014/main" id="{8E9A9991-A4EC-47D1-A4E8-1730E57F5C94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6" name="四角形: 角を丸くする 1075">
                  <a:extLst>
                    <a:ext uri="{FF2B5EF4-FFF2-40B4-BE49-F238E27FC236}">
                      <a16:creationId xmlns:a16="http://schemas.microsoft.com/office/drawing/2014/main" id="{EF12CA27-DF19-46A6-ABA9-761B038D2323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7" name="四角形: 上の 2 つの角を丸める 1076">
                  <a:extLst>
                    <a:ext uri="{FF2B5EF4-FFF2-40B4-BE49-F238E27FC236}">
                      <a16:creationId xmlns:a16="http://schemas.microsoft.com/office/drawing/2014/main" id="{084653EF-95E9-4F01-BF36-F62BBEE2F165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8" name="楕円 1077">
                  <a:extLst>
                    <a:ext uri="{FF2B5EF4-FFF2-40B4-BE49-F238E27FC236}">
                      <a16:creationId xmlns:a16="http://schemas.microsoft.com/office/drawing/2014/main" id="{0752B6A8-3DE9-4C5F-A64C-1BCA4B097AC7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EB5C5023-55F7-4155-B040-04FEFBCDED40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6C2144D8-877C-4E2E-A17A-F46DDA6EFBEC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B0FA1241-A7BF-49EE-B939-CB26EE5CFB48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1" name="四角形: 角を丸くする 1020">
                <a:extLst>
                  <a:ext uri="{FF2B5EF4-FFF2-40B4-BE49-F238E27FC236}">
                    <a16:creationId xmlns:a16="http://schemas.microsoft.com/office/drawing/2014/main" id="{979664BF-C33C-49E1-864D-8DE5DE905DF4}"/>
                  </a:ext>
                </a:extLst>
              </p:cNvPr>
              <p:cNvSpPr/>
              <p:nvPr/>
            </p:nvSpPr>
            <p:spPr>
              <a:xfrm>
                <a:off x="6606738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2" name="四角形: 角を丸くする 1021">
                <a:extLst>
                  <a:ext uri="{FF2B5EF4-FFF2-40B4-BE49-F238E27FC236}">
                    <a16:creationId xmlns:a16="http://schemas.microsoft.com/office/drawing/2014/main" id="{0A16C857-2287-4C71-9902-5903C0959306}"/>
                  </a:ext>
                </a:extLst>
              </p:cNvPr>
              <p:cNvSpPr/>
              <p:nvPr/>
            </p:nvSpPr>
            <p:spPr>
              <a:xfrm>
                <a:off x="7111821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FFEBF0CF-2275-47D0-8915-49464F960FE6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057" name="四角形: 上の 2 つの角を丸める 1056">
                  <a:extLst>
                    <a:ext uri="{FF2B5EF4-FFF2-40B4-BE49-F238E27FC236}">
                      <a16:creationId xmlns:a16="http://schemas.microsoft.com/office/drawing/2014/main" id="{607C9AE4-6DAE-4114-8DAB-47973A7E922A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58" name="グループ化 1057">
                  <a:extLst>
                    <a:ext uri="{FF2B5EF4-FFF2-40B4-BE49-F238E27FC236}">
                      <a16:creationId xmlns:a16="http://schemas.microsoft.com/office/drawing/2014/main" id="{DB29679E-55DD-48AE-9320-E357D5C9BEEF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071" name="四角形: 上の 2 つの角を丸める 1070">
                    <a:extLst>
                      <a:ext uri="{FF2B5EF4-FFF2-40B4-BE49-F238E27FC236}">
                        <a16:creationId xmlns:a16="http://schemas.microsoft.com/office/drawing/2014/main" id="{D0316AD9-D8E0-49DE-9127-9A4D0B0001A9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2" name="四角形: 上の 2 つの角を丸める 1071">
                    <a:extLst>
                      <a:ext uri="{FF2B5EF4-FFF2-40B4-BE49-F238E27FC236}">
                        <a16:creationId xmlns:a16="http://schemas.microsoft.com/office/drawing/2014/main" id="{EE8AFD64-3D87-45C9-AA28-77A52B06A31F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59" name="グループ化 1058">
                  <a:extLst>
                    <a:ext uri="{FF2B5EF4-FFF2-40B4-BE49-F238E27FC236}">
                      <a16:creationId xmlns:a16="http://schemas.microsoft.com/office/drawing/2014/main" id="{64D0AE5C-A40E-4C7C-9709-30673FD41936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069" name="四角形: 上の 2 つの角を丸める 1068">
                    <a:extLst>
                      <a:ext uri="{FF2B5EF4-FFF2-40B4-BE49-F238E27FC236}">
                        <a16:creationId xmlns:a16="http://schemas.microsoft.com/office/drawing/2014/main" id="{235FC137-F251-4DAE-B685-2BBBFD73F29C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0" name="四角形: 上の 2 つの角を丸める 1069">
                    <a:extLst>
                      <a:ext uri="{FF2B5EF4-FFF2-40B4-BE49-F238E27FC236}">
                        <a16:creationId xmlns:a16="http://schemas.microsoft.com/office/drawing/2014/main" id="{2B3DDF13-4E4F-4861-81EC-6D541FE9063D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0" name="グループ化 1059">
                  <a:extLst>
                    <a:ext uri="{FF2B5EF4-FFF2-40B4-BE49-F238E27FC236}">
                      <a16:creationId xmlns:a16="http://schemas.microsoft.com/office/drawing/2014/main" id="{707BC57F-5062-4964-83FD-D5AF0E36E876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067" name="四角形: 上の 2 つの角を丸める 1066">
                    <a:extLst>
                      <a:ext uri="{FF2B5EF4-FFF2-40B4-BE49-F238E27FC236}">
                        <a16:creationId xmlns:a16="http://schemas.microsoft.com/office/drawing/2014/main" id="{E9E97F92-D6C0-4837-BEA5-E7E7911C2467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8" name="四角形: 上の 2 つの角を丸める 1067">
                    <a:extLst>
                      <a:ext uri="{FF2B5EF4-FFF2-40B4-BE49-F238E27FC236}">
                        <a16:creationId xmlns:a16="http://schemas.microsoft.com/office/drawing/2014/main" id="{F4DBC8EA-F482-4D6A-958C-5314B0AD6552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1" name="グループ化 1060">
                  <a:extLst>
                    <a:ext uri="{FF2B5EF4-FFF2-40B4-BE49-F238E27FC236}">
                      <a16:creationId xmlns:a16="http://schemas.microsoft.com/office/drawing/2014/main" id="{FDA6249D-43D6-4565-BE8C-C1064306209C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065" name="四角形: 上の 2 つの角を丸める 1064">
                    <a:extLst>
                      <a:ext uri="{FF2B5EF4-FFF2-40B4-BE49-F238E27FC236}">
                        <a16:creationId xmlns:a16="http://schemas.microsoft.com/office/drawing/2014/main" id="{0BA7185C-BD4D-4DF1-9E00-85A28F29EAF8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6" name="四角形: 上の 2 つの角を丸める 1065">
                    <a:extLst>
                      <a:ext uri="{FF2B5EF4-FFF2-40B4-BE49-F238E27FC236}">
                        <a16:creationId xmlns:a16="http://schemas.microsoft.com/office/drawing/2014/main" id="{9A46D843-043E-401A-98ED-2B281274A33C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062" name="グループ化 1061">
                  <a:extLst>
                    <a:ext uri="{FF2B5EF4-FFF2-40B4-BE49-F238E27FC236}">
                      <a16:creationId xmlns:a16="http://schemas.microsoft.com/office/drawing/2014/main" id="{7E577BA5-1089-430B-AF3D-91466D918579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063" name="四角形: 上の 2 つの角を丸める 1062">
                    <a:extLst>
                      <a:ext uri="{FF2B5EF4-FFF2-40B4-BE49-F238E27FC236}">
                        <a16:creationId xmlns:a16="http://schemas.microsoft.com/office/drawing/2014/main" id="{01BFED17-17E3-4BA1-A4A6-1B36C9AAFCA8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4" name="四角形: 上の 2 つの角を丸める 1063">
                    <a:extLst>
                      <a:ext uri="{FF2B5EF4-FFF2-40B4-BE49-F238E27FC236}">
                        <a16:creationId xmlns:a16="http://schemas.microsoft.com/office/drawing/2014/main" id="{7E404BA3-F644-4B7D-A755-F096CB87E6F2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24" name="月 1023">
                <a:extLst>
                  <a:ext uri="{FF2B5EF4-FFF2-40B4-BE49-F238E27FC236}">
                    <a16:creationId xmlns:a16="http://schemas.microsoft.com/office/drawing/2014/main" id="{F5F5135C-897B-4D46-ACC5-E8C8A7065633}"/>
                  </a:ext>
                </a:extLst>
              </p:cNvPr>
              <p:cNvSpPr/>
              <p:nvPr/>
            </p:nvSpPr>
            <p:spPr>
              <a:xfrm rot="1800000">
                <a:off x="6767703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5" name="月 1024">
                <a:extLst>
                  <a:ext uri="{FF2B5EF4-FFF2-40B4-BE49-F238E27FC236}">
                    <a16:creationId xmlns:a16="http://schemas.microsoft.com/office/drawing/2014/main" id="{4B42C458-68C0-4953-9264-E874C37D7A5F}"/>
                  </a:ext>
                </a:extLst>
              </p:cNvPr>
              <p:cNvSpPr/>
              <p:nvPr/>
            </p:nvSpPr>
            <p:spPr>
              <a:xfrm rot="19800000" flipH="1">
                <a:off x="6898671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6" name="グループ化 1025">
                <a:extLst>
                  <a:ext uri="{FF2B5EF4-FFF2-40B4-BE49-F238E27FC236}">
                    <a16:creationId xmlns:a16="http://schemas.microsoft.com/office/drawing/2014/main" id="{6944A608-B5D1-4C35-B4D0-EF4A4537A81C}"/>
                  </a:ext>
                </a:extLst>
              </p:cNvPr>
              <p:cNvGrpSpPr/>
              <p:nvPr/>
            </p:nvGrpSpPr>
            <p:grpSpPr>
              <a:xfrm>
                <a:off x="6823873" y="3353087"/>
                <a:ext cx="93658" cy="170224"/>
                <a:chOff x="6767703" y="3365402"/>
                <a:chExt cx="205997" cy="259321"/>
              </a:xfrm>
            </p:grpSpPr>
            <p:sp>
              <p:nvSpPr>
                <p:cNvPr id="1055" name="月 1054">
                  <a:extLst>
                    <a:ext uri="{FF2B5EF4-FFF2-40B4-BE49-F238E27FC236}">
                      <a16:creationId xmlns:a16="http://schemas.microsoft.com/office/drawing/2014/main" id="{EDBC39CE-525B-4C2F-9C7B-F1AFD0B4A0BE}"/>
                    </a:ext>
                  </a:extLst>
                </p:cNvPr>
                <p:cNvSpPr/>
                <p:nvPr/>
              </p:nvSpPr>
              <p:spPr>
                <a:xfrm rot="1800000">
                  <a:off x="6767703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6" name="月 1055">
                  <a:extLst>
                    <a:ext uri="{FF2B5EF4-FFF2-40B4-BE49-F238E27FC236}">
                      <a16:creationId xmlns:a16="http://schemas.microsoft.com/office/drawing/2014/main" id="{88B74EA3-9BDC-4CE6-B8E6-C0F8BB7299F2}"/>
                    </a:ext>
                  </a:extLst>
                </p:cNvPr>
                <p:cNvSpPr/>
                <p:nvPr/>
              </p:nvSpPr>
              <p:spPr>
                <a:xfrm rot="19800000" flipH="1">
                  <a:off x="6898671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7" name="グループ化 1026">
                <a:extLst>
                  <a:ext uri="{FF2B5EF4-FFF2-40B4-BE49-F238E27FC236}">
                    <a16:creationId xmlns:a16="http://schemas.microsoft.com/office/drawing/2014/main" id="{E663F25F-293D-4486-AF6A-0ED0056CC0D7}"/>
                  </a:ext>
                </a:extLst>
              </p:cNvPr>
              <p:cNvGrpSpPr/>
              <p:nvPr/>
            </p:nvGrpSpPr>
            <p:grpSpPr>
              <a:xfrm>
                <a:off x="6738723" y="3065948"/>
                <a:ext cx="239417" cy="346077"/>
                <a:chOff x="6738723" y="3065948"/>
                <a:chExt cx="239417" cy="346077"/>
              </a:xfrm>
            </p:grpSpPr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DF06568A-6687-4536-9A55-11C1442D9F84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A0D3BD69-1E0B-4CF2-A3FE-C3EBF42BE50E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A8387512-4C47-41D2-AFB1-D4428D002DC1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0" name="楕円 1049">
                  <a:extLst>
                    <a:ext uri="{FF2B5EF4-FFF2-40B4-BE49-F238E27FC236}">
                      <a16:creationId xmlns:a16="http://schemas.microsoft.com/office/drawing/2014/main" id="{A36FABE5-E681-456E-9DC5-B51B19C47E6F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1" name="楕円 1050">
                  <a:extLst>
                    <a:ext uri="{FF2B5EF4-FFF2-40B4-BE49-F238E27FC236}">
                      <a16:creationId xmlns:a16="http://schemas.microsoft.com/office/drawing/2014/main" id="{0AFECAB1-EFA4-4633-BB31-63CEA312EAD1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楕円 1051">
                  <a:extLst>
                    <a:ext uri="{FF2B5EF4-FFF2-40B4-BE49-F238E27FC236}">
                      <a16:creationId xmlns:a16="http://schemas.microsoft.com/office/drawing/2014/main" id="{BB5F5600-30BC-4732-AD73-8BFC209315FB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3" name="楕円 1052">
                  <a:extLst>
                    <a:ext uri="{FF2B5EF4-FFF2-40B4-BE49-F238E27FC236}">
                      <a16:creationId xmlns:a16="http://schemas.microsoft.com/office/drawing/2014/main" id="{A55C7C9B-CAB2-4E4E-BD92-E6FA46B7C748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4" name="楕円 1053">
                  <a:extLst>
                    <a:ext uri="{FF2B5EF4-FFF2-40B4-BE49-F238E27FC236}">
                      <a16:creationId xmlns:a16="http://schemas.microsoft.com/office/drawing/2014/main" id="{7D84132D-7C6B-489B-8FAE-706B68435D7A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8" name="グループ化 1027">
                <a:extLst>
                  <a:ext uri="{FF2B5EF4-FFF2-40B4-BE49-F238E27FC236}">
                    <a16:creationId xmlns:a16="http://schemas.microsoft.com/office/drawing/2014/main" id="{F93B8F72-E848-4A0A-8872-05F444428E75}"/>
                  </a:ext>
                </a:extLst>
              </p:cNvPr>
              <p:cNvGrpSpPr/>
              <p:nvPr/>
            </p:nvGrpSpPr>
            <p:grpSpPr>
              <a:xfrm>
                <a:off x="6658361" y="3550471"/>
                <a:ext cx="428770" cy="348283"/>
                <a:chOff x="5211706" y="1180007"/>
                <a:chExt cx="766324" cy="622470"/>
              </a:xfrm>
            </p:grpSpPr>
            <p:sp>
              <p:nvSpPr>
                <p:cNvPr id="1029" name="円/楕円 27">
                  <a:extLst>
                    <a:ext uri="{FF2B5EF4-FFF2-40B4-BE49-F238E27FC236}">
                      <a16:creationId xmlns:a16="http://schemas.microsoft.com/office/drawing/2014/main" id="{87D29E49-0EE4-4C85-8D4B-878210ED6914}"/>
                    </a:ext>
                  </a:extLst>
                </p:cNvPr>
                <p:cNvSpPr/>
                <p:nvPr/>
              </p:nvSpPr>
              <p:spPr>
                <a:xfrm>
                  <a:off x="5450656" y="1719286"/>
                  <a:ext cx="305118" cy="8319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5591 h 381876"/>
                    <a:gd name="connsiteX1" fmla="*/ 1560480 w 3210476"/>
                    <a:gd name="connsiteY1" fmla="*/ 57330 h 381876"/>
                    <a:gd name="connsiteX2" fmla="*/ 3210476 w 3210476"/>
                    <a:gd name="connsiteY2" fmla="*/ 35591 h 381876"/>
                    <a:gd name="connsiteX3" fmla="*/ 1605267 w 3210476"/>
                    <a:gd name="connsiteY3" fmla="*/ 381876 h 381876"/>
                    <a:gd name="connsiteX4" fmla="*/ 58 w 3210476"/>
                    <a:gd name="connsiteY4" fmla="*/ 35591 h 381876"/>
                    <a:gd name="connsiteX0" fmla="*/ 58 w 3210476"/>
                    <a:gd name="connsiteY0" fmla="*/ 26884 h 373169"/>
                    <a:gd name="connsiteX1" fmla="*/ 1560480 w 3210476"/>
                    <a:gd name="connsiteY1" fmla="*/ 105897 h 373169"/>
                    <a:gd name="connsiteX2" fmla="*/ 3210476 w 3210476"/>
                    <a:gd name="connsiteY2" fmla="*/ 26884 h 373169"/>
                    <a:gd name="connsiteX3" fmla="*/ 1605267 w 3210476"/>
                    <a:gd name="connsiteY3" fmla="*/ 373169 h 373169"/>
                    <a:gd name="connsiteX4" fmla="*/ 58 w 3210476"/>
                    <a:gd name="connsiteY4" fmla="*/ 26884 h 37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3169">
                      <a:moveTo>
                        <a:pt x="58" y="26884"/>
                      </a:moveTo>
                      <a:cubicBezTo>
                        <a:pt x="-7407" y="-17661"/>
                        <a:pt x="673948" y="105897"/>
                        <a:pt x="1560480" y="105897"/>
                      </a:cubicBezTo>
                      <a:cubicBezTo>
                        <a:pt x="2447012" y="105897"/>
                        <a:pt x="3210476" y="-64358"/>
                        <a:pt x="3210476" y="26884"/>
                      </a:cubicBezTo>
                      <a:cubicBezTo>
                        <a:pt x="3210476" y="118126"/>
                        <a:pt x="2491799" y="373169"/>
                        <a:pt x="1605267" y="373169"/>
                      </a:cubicBezTo>
                      <a:cubicBezTo>
                        <a:pt x="718735" y="373169"/>
                        <a:pt x="7523" y="71429"/>
                        <a:pt x="58" y="268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0" name="円/楕円 27">
                  <a:extLst>
                    <a:ext uri="{FF2B5EF4-FFF2-40B4-BE49-F238E27FC236}">
                      <a16:creationId xmlns:a16="http://schemas.microsoft.com/office/drawing/2014/main" id="{03ED6797-846E-402D-B7F8-796FA777710C}"/>
                    </a:ext>
                  </a:extLst>
                </p:cNvPr>
                <p:cNvSpPr/>
                <p:nvPr/>
              </p:nvSpPr>
              <p:spPr>
                <a:xfrm rot="10800000">
                  <a:off x="5211706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1" name="円/楕円 27">
                  <a:extLst>
                    <a:ext uri="{FF2B5EF4-FFF2-40B4-BE49-F238E27FC236}">
                      <a16:creationId xmlns:a16="http://schemas.microsoft.com/office/drawing/2014/main" id="{81B23B09-765F-4DBD-B0FA-AD107BDC2E53}"/>
                    </a:ext>
                  </a:extLst>
                </p:cNvPr>
                <p:cNvSpPr/>
                <p:nvPr/>
              </p:nvSpPr>
              <p:spPr>
                <a:xfrm rot="10800000">
                  <a:off x="5745007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2" name="正方形/長方形 67">
                  <a:extLst>
                    <a:ext uri="{FF2B5EF4-FFF2-40B4-BE49-F238E27FC236}">
                      <a16:creationId xmlns:a16="http://schemas.microsoft.com/office/drawing/2014/main" id="{E056FFA1-9A3D-4EBA-A2DD-A1D94EA0C48B}"/>
                    </a:ext>
                  </a:extLst>
                </p:cNvPr>
                <p:cNvSpPr/>
                <p:nvPr/>
              </p:nvSpPr>
              <p:spPr>
                <a:xfrm>
                  <a:off x="5567916" y="1595836"/>
                  <a:ext cx="71119" cy="364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033" name="グループ化 1032">
                  <a:extLst>
                    <a:ext uri="{FF2B5EF4-FFF2-40B4-BE49-F238E27FC236}">
                      <a16:creationId xmlns:a16="http://schemas.microsoft.com/office/drawing/2014/main" id="{3ACFED8B-4C4F-4017-84C6-8D531E13A705}"/>
                    </a:ext>
                  </a:extLst>
                </p:cNvPr>
                <p:cNvGrpSpPr/>
                <p:nvPr/>
              </p:nvGrpSpPr>
              <p:grpSpPr>
                <a:xfrm>
                  <a:off x="5249773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041" name="二等辺三角形 1040">
                    <a:extLst>
                      <a:ext uri="{FF2B5EF4-FFF2-40B4-BE49-F238E27FC236}">
                        <a16:creationId xmlns:a16="http://schemas.microsoft.com/office/drawing/2014/main" id="{7F4585E8-A239-4DF9-9F33-6AE4FBB7209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42" name="グループ化 1041">
                    <a:extLst>
                      <a:ext uri="{FF2B5EF4-FFF2-40B4-BE49-F238E27FC236}">
                        <a16:creationId xmlns:a16="http://schemas.microsoft.com/office/drawing/2014/main" id="{8AED664D-AB91-4DB9-A1B2-94D627A7B956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043" name="円/楕円 333">
                      <a:extLst>
                        <a:ext uri="{FF2B5EF4-FFF2-40B4-BE49-F238E27FC236}">
                          <a16:creationId xmlns:a16="http://schemas.microsoft.com/office/drawing/2014/main" id="{AE5D2DB9-A51A-4042-8A3C-D0CE89AABD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4" name="円/楕円 334">
                      <a:extLst>
                        <a:ext uri="{FF2B5EF4-FFF2-40B4-BE49-F238E27FC236}">
                          <a16:creationId xmlns:a16="http://schemas.microsoft.com/office/drawing/2014/main" id="{1A842F8A-FD2C-4745-B657-C51D21E012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5" name="円/楕円 335">
                      <a:extLst>
                        <a:ext uri="{FF2B5EF4-FFF2-40B4-BE49-F238E27FC236}">
                          <a16:creationId xmlns:a16="http://schemas.microsoft.com/office/drawing/2014/main" id="{AF2B29EC-7185-4998-9CCB-FD0304E9F0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6" name="円/楕円 336">
                      <a:extLst>
                        <a:ext uri="{FF2B5EF4-FFF2-40B4-BE49-F238E27FC236}">
                          <a16:creationId xmlns:a16="http://schemas.microsoft.com/office/drawing/2014/main" id="{36CBEFAA-31F3-4407-BCA3-3058C50E827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34" name="グループ化 1033">
                  <a:extLst>
                    <a:ext uri="{FF2B5EF4-FFF2-40B4-BE49-F238E27FC236}">
                      <a16:creationId xmlns:a16="http://schemas.microsoft.com/office/drawing/2014/main" id="{59A18517-48E8-4E93-83E1-2E6CB4BBAAB9}"/>
                    </a:ext>
                  </a:extLst>
                </p:cNvPr>
                <p:cNvGrpSpPr/>
                <p:nvPr/>
              </p:nvGrpSpPr>
              <p:grpSpPr>
                <a:xfrm>
                  <a:off x="5766504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035" name="二等辺三角形 1034">
                    <a:extLst>
                      <a:ext uri="{FF2B5EF4-FFF2-40B4-BE49-F238E27FC236}">
                        <a16:creationId xmlns:a16="http://schemas.microsoft.com/office/drawing/2014/main" id="{C5205568-118D-4EA2-AD2C-69FE79FC00E8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036" name="グループ化 1035">
                    <a:extLst>
                      <a:ext uri="{FF2B5EF4-FFF2-40B4-BE49-F238E27FC236}">
                        <a16:creationId xmlns:a16="http://schemas.microsoft.com/office/drawing/2014/main" id="{03F15738-EC4D-4A15-A409-B808C2BC3E8E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037" name="円/楕円 333">
                      <a:extLst>
                        <a:ext uri="{FF2B5EF4-FFF2-40B4-BE49-F238E27FC236}">
                          <a16:creationId xmlns:a16="http://schemas.microsoft.com/office/drawing/2014/main" id="{92F040BE-B7C1-4E0C-A721-26587662A3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8" name="円/楕円 334">
                      <a:extLst>
                        <a:ext uri="{FF2B5EF4-FFF2-40B4-BE49-F238E27FC236}">
                          <a16:creationId xmlns:a16="http://schemas.microsoft.com/office/drawing/2014/main" id="{589A7D1A-6C7C-4BA7-88AE-E2A0AAD107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39" name="円/楕円 335">
                      <a:extLst>
                        <a:ext uri="{FF2B5EF4-FFF2-40B4-BE49-F238E27FC236}">
                          <a16:creationId xmlns:a16="http://schemas.microsoft.com/office/drawing/2014/main" id="{27225E35-B15A-42B8-A59E-2093930CE4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040" name="円/楕円 336">
                      <a:extLst>
                        <a:ext uri="{FF2B5EF4-FFF2-40B4-BE49-F238E27FC236}">
                          <a16:creationId xmlns:a16="http://schemas.microsoft.com/office/drawing/2014/main" id="{251BE177-067D-4774-83E5-93D9F8322D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71722DE5-E00C-4494-A9F0-94284948968A}"/>
                </a:ext>
              </a:extLst>
            </p:cNvPr>
            <p:cNvGrpSpPr/>
            <p:nvPr/>
          </p:nvGrpSpPr>
          <p:grpSpPr>
            <a:xfrm>
              <a:off x="4180744" y="866804"/>
              <a:ext cx="2039614" cy="2196046"/>
              <a:chOff x="3790219" y="2838463"/>
              <a:chExt cx="2039614" cy="2196046"/>
            </a:xfrm>
          </p:grpSpPr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DB269722-297D-4D47-975E-00D40F2B8D7D}"/>
                  </a:ext>
                </a:extLst>
              </p:cNvPr>
              <p:cNvGrpSpPr/>
              <p:nvPr/>
            </p:nvGrpSpPr>
            <p:grpSpPr>
              <a:xfrm>
                <a:off x="3826359" y="3240063"/>
                <a:ext cx="1986160" cy="1680543"/>
                <a:chOff x="1787856" y="3271891"/>
                <a:chExt cx="2880765" cy="2437492"/>
              </a:xfrm>
            </p:grpSpPr>
            <p:sp>
              <p:nvSpPr>
                <p:cNvPr id="957" name="楕円 956">
                  <a:extLst>
                    <a:ext uri="{FF2B5EF4-FFF2-40B4-BE49-F238E27FC236}">
                      <a16:creationId xmlns:a16="http://schemas.microsoft.com/office/drawing/2014/main" id="{93E51CD6-18A7-4418-86DB-5C579E4C6CD6}"/>
                    </a:ext>
                  </a:extLst>
                </p:cNvPr>
                <p:cNvSpPr/>
                <p:nvPr/>
              </p:nvSpPr>
              <p:spPr>
                <a:xfrm rot="900000" flipH="1">
                  <a:off x="3513018" y="3668788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8" name="楕円 957">
                  <a:extLst>
                    <a:ext uri="{FF2B5EF4-FFF2-40B4-BE49-F238E27FC236}">
                      <a16:creationId xmlns:a16="http://schemas.microsoft.com/office/drawing/2014/main" id="{67DF01C4-BCD8-4F10-BBAA-5FFC8E7D5618}"/>
                    </a:ext>
                  </a:extLst>
                </p:cNvPr>
                <p:cNvSpPr/>
                <p:nvPr/>
              </p:nvSpPr>
              <p:spPr>
                <a:xfrm rot="20700000">
                  <a:off x="2759707" y="3668791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9" name="フリーフォーム: 図形 958">
                  <a:extLst>
                    <a:ext uri="{FF2B5EF4-FFF2-40B4-BE49-F238E27FC236}">
                      <a16:creationId xmlns:a16="http://schemas.microsoft.com/office/drawing/2014/main" id="{1839C0C9-1D0B-4DA0-88F2-18DEAC4A7354}"/>
                    </a:ext>
                  </a:extLst>
                </p:cNvPr>
                <p:cNvSpPr/>
                <p:nvPr/>
              </p:nvSpPr>
              <p:spPr>
                <a:xfrm rot="10800000">
                  <a:off x="2554665" y="4192439"/>
                  <a:ext cx="1352561" cy="944711"/>
                </a:xfrm>
                <a:custGeom>
                  <a:avLst/>
                  <a:gdLst>
                    <a:gd name="connsiteX0" fmla="*/ 1156033 w 1352561"/>
                    <a:gd name="connsiteY0" fmla="*/ 944711 h 944711"/>
                    <a:gd name="connsiteX1" fmla="*/ 196527 w 1352561"/>
                    <a:gd name="connsiteY1" fmla="*/ 944711 h 944711"/>
                    <a:gd name="connsiteX2" fmla="*/ 10646 w 1352561"/>
                    <a:gd name="connsiteY2" fmla="*/ 821501 h 944711"/>
                    <a:gd name="connsiteX3" fmla="*/ 0 w 1352561"/>
                    <a:gd name="connsiteY3" fmla="*/ 793257 h 944711"/>
                    <a:gd name="connsiteX4" fmla="*/ 126362 w 1352561"/>
                    <a:gd name="connsiteY4" fmla="*/ 0 h 944711"/>
                    <a:gd name="connsiteX5" fmla="*/ 1226198 w 1352561"/>
                    <a:gd name="connsiteY5" fmla="*/ 0 h 944711"/>
                    <a:gd name="connsiteX6" fmla="*/ 1352561 w 1352561"/>
                    <a:gd name="connsiteY6" fmla="*/ 793257 h 944711"/>
                    <a:gd name="connsiteX7" fmla="*/ 1341914 w 1352561"/>
                    <a:gd name="connsiteY7" fmla="*/ 821501 h 944711"/>
                    <a:gd name="connsiteX8" fmla="*/ 1156033 w 1352561"/>
                    <a:gd name="connsiteY8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52561" h="944711">
                      <a:moveTo>
                        <a:pt x="1156033" y="944711"/>
                      </a:moveTo>
                      <a:lnTo>
                        <a:pt x="196527" y="944711"/>
                      </a:lnTo>
                      <a:cubicBezTo>
                        <a:pt x="112966" y="944711"/>
                        <a:pt x="41271" y="893906"/>
                        <a:pt x="10646" y="821501"/>
                      </a:cubicBezTo>
                      <a:lnTo>
                        <a:pt x="0" y="793257"/>
                      </a:lnTo>
                      <a:lnTo>
                        <a:pt x="126362" y="0"/>
                      </a:lnTo>
                      <a:lnTo>
                        <a:pt x="1226198" y="0"/>
                      </a:lnTo>
                      <a:lnTo>
                        <a:pt x="1352561" y="793257"/>
                      </a:lnTo>
                      <a:lnTo>
                        <a:pt x="1341914" y="821501"/>
                      </a:lnTo>
                      <a:cubicBezTo>
                        <a:pt x="1311289" y="893906"/>
                        <a:pt x="1239594" y="944711"/>
                        <a:pt x="1156033" y="94471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: 図形 959">
                  <a:extLst>
                    <a:ext uri="{FF2B5EF4-FFF2-40B4-BE49-F238E27FC236}">
                      <a16:creationId xmlns:a16="http://schemas.microsoft.com/office/drawing/2014/main" id="{4541D08B-20FF-45EA-855B-BC7F0F63039F}"/>
                    </a:ext>
                  </a:extLst>
                </p:cNvPr>
                <p:cNvSpPr/>
                <p:nvPr/>
              </p:nvSpPr>
              <p:spPr>
                <a:xfrm rot="10800000">
                  <a:off x="2753006" y="4192439"/>
                  <a:ext cx="954664" cy="944711"/>
                </a:xfrm>
                <a:custGeom>
                  <a:avLst/>
                  <a:gdLst>
                    <a:gd name="connsiteX0" fmla="*/ 792330 w 954664"/>
                    <a:gd name="connsiteY0" fmla="*/ 944711 h 944711"/>
                    <a:gd name="connsiteX1" fmla="*/ 162334 w 954664"/>
                    <a:gd name="connsiteY1" fmla="*/ 944711 h 944711"/>
                    <a:gd name="connsiteX2" fmla="*/ 0 w 954664"/>
                    <a:gd name="connsiteY2" fmla="*/ 0 h 944711"/>
                    <a:gd name="connsiteX3" fmla="*/ 954664 w 954664"/>
                    <a:gd name="connsiteY3" fmla="*/ 0 h 944711"/>
                    <a:gd name="connsiteX4" fmla="*/ 792330 w 954664"/>
                    <a:gd name="connsiteY4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4664" h="944711">
                      <a:moveTo>
                        <a:pt x="792330" y="944711"/>
                      </a:moveTo>
                      <a:lnTo>
                        <a:pt x="162334" y="944711"/>
                      </a:lnTo>
                      <a:lnTo>
                        <a:pt x="0" y="0"/>
                      </a:lnTo>
                      <a:lnTo>
                        <a:pt x="954664" y="0"/>
                      </a:lnTo>
                      <a:lnTo>
                        <a:pt x="792330" y="944711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1" name="グループ化 960">
                  <a:extLst>
                    <a:ext uri="{FF2B5EF4-FFF2-40B4-BE49-F238E27FC236}">
                      <a16:creationId xmlns:a16="http://schemas.microsoft.com/office/drawing/2014/main" id="{EBA988D1-2BE3-4866-9ABF-3595032DB6E3}"/>
                    </a:ext>
                  </a:extLst>
                </p:cNvPr>
                <p:cNvGrpSpPr/>
                <p:nvPr/>
              </p:nvGrpSpPr>
              <p:grpSpPr>
                <a:xfrm>
                  <a:off x="2370323" y="5067434"/>
                  <a:ext cx="1714846" cy="641949"/>
                  <a:chOff x="2194374" y="5099246"/>
                  <a:chExt cx="2075207" cy="641949"/>
                </a:xfrm>
                <a:solidFill>
                  <a:schemeClr val="bg1"/>
                </a:solidFill>
              </p:grpSpPr>
              <p:grpSp>
                <p:nvGrpSpPr>
                  <p:cNvPr id="984" name="グループ化 983">
                    <a:extLst>
                      <a:ext uri="{FF2B5EF4-FFF2-40B4-BE49-F238E27FC236}">
                        <a16:creationId xmlns:a16="http://schemas.microsoft.com/office/drawing/2014/main" id="{A7C4D2D1-C9BB-4CDE-AFC5-8F253A5D5DB4}"/>
                      </a:ext>
                    </a:extLst>
                  </p:cNvPr>
                  <p:cNvGrpSpPr/>
                  <p:nvPr/>
                </p:nvGrpSpPr>
                <p:grpSpPr>
                  <a:xfrm>
                    <a:off x="2194374" y="5314799"/>
                    <a:ext cx="2075207" cy="426396"/>
                    <a:chOff x="2358413" y="5288604"/>
                    <a:chExt cx="1928019" cy="389285"/>
                  </a:xfrm>
                  <a:grpFill/>
                </p:grpSpPr>
                <p:grpSp>
                  <p:nvGrpSpPr>
                    <p:cNvPr id="986" name="グループ化 985">
                      <a:extLst>
                        <a:ext uri="{FF2B5EF4-FFF2-40B4-BE49-F238E27FC236}">
                          <a16:creationId xmlns:a16="http://schemas.microsoft.com/office/drawing/2014/main" id="{34F05FF3-008F-4F2F-A87B-942AEAE26B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8413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991" name="楕円 18">
                        <a:extLst>
                          <a:ext uri="{FF2B5EF4-FFF2-40B4-BE49-F238E27FC236}">
                            <a16:creationId xmlns:a16="http://schemas.microsoft.com/office/drawing/2014/main" id="{FBA65E4F-6BF4-42CC-8021-69912CA9C19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2" name="正方形/長方形 991">
                        <a:extLst>
                          <a:ext uri="{FF2B5EF4-FFF2-40B4-BE49-F238E27FC236}">
                            <a16:creationId xmlns:a16="http://schemas.microsoft.com/office/drawing/2014/main" id="{57A4E3A6-9F8B-407D-9D7E-CC868561E34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3" name="四角形: 上の 2 つの角を丸める 992">
                        <a:extLst>
                          <a:ext uri="{FF2B5EF4-FFF2-40B4-BE49-F238E27FC236}">
                            <a16:creationId xmlns:a16="http://schemas.microsoft.com/office/drawing/2014/main" id="{695B164F-E88F-43DB-8AA9-84136A4F5F2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87" name="グループ化 986">
                      <a:extLst>
                        <a:ext uri="{FF2B5EF4-FFF2-40B4-BE49-F238E27FC236}">
                          <a16:creationId xmlns:a16="http://schemas.microsoft.com/office/drawing/2014/main" id="{AC53F107-EC79-40BC-8E0B-6B4821E3D9AF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323797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988" name="楕円 18">
                        <a:extLst>
                          <a:ext uri="{FF2B5EF4-FFF2-40B4-BE49-F238E27FC236}">
                            <a16:creationId xmlns:a16="http://schemas.microsoft.com/office/drawing/2014/main" id="{8B008D0D-D718-428A-B2E9-B35D68C1201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89" name="正方形/長方形 988">
                        <a:extLst>
                          <a:ext uri="{FF2B5EF4-FFF2-40B4-BE49-F238E27FC236}">
                            <a16:creationId xmlns:a16="http://schemas.microsoft.com/office/drawing/2014/main" id="{B431F9AC-9131-4E4F-B805-A95DD9E6D55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990" name="四角形: 上の 2 つの角を丸める 989">
                        <a:extLst>
                          <a:ext uri="{FF2B5EF4-FFF2-40B4-BE49-F238E27FC236}">
                            <a16:creationId xmlns:a16="http://schemas.microsoft.com/office/drawing/2014/main" id="{688707EF-09DE-41CD-8174-3094301BCDC2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985" name="フリーフォーム: 図形 984">
                    <a:extLst>
                      <a:ext uri="{FF2B5EF4-FFF2-40B4-BE49-F238E27FC236}">
                        <a16:creationId xmlns:a16="http://schemas.microsoft.com/office/drawing/2014/main" id="{9A0D08B0-0D8E-424B-B3C5-07FD92AEB3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287650" y="5099246"/>
                    <a:ext cx="1890650" cy="323749"/>
                  </a:xfrm>
                  <a:custGeom>
                    <a:avLst/>
                    <a:gdLst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1367695 w 2055752"/>
                      <a:gd name="connsiteY5" fmla="*/ 66708 h 323749"/>
                      <a:gd name="connsiteX6" fmla="*/ 2055752 w 2055752"/>
                      <a:gd name="connsiteY6" fmla="*/ 66708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2055752 w 2055752"/>
                      <a:gd name="connsiteY5" fmla="*/ 66708 h 323749"/>
                      <a:gd name="connsiteX6" fmla="*/ 1632904 w 2055752"/>
                      <a:gd name="connsiteY6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752" h="323749">
                        <a:moveTo>
                          <a:pt x="1632904" y="323749"/>
                        </a:moveTo>
                        <a:lnTo>
                          <a:pt x="422848" y="323749"/>
                        </a:lnTo>
                        <a:lnTo>
                          <a:pt x="0" y="66708"/>
                        </a:lnTo>
                        <a:cubicBezTo>
                          <a:pt x="138999" y="22247"/>
                          <a:pt x="626790" y="-11"/>
                          <a:pt x="1059117" y="0"/>
                        </a:cubicBezTo>
                        <a:cubicBezTo>
                          <a:pt x="1491444" y="11"/>
                          <a:pt x="1916867" y="28597"/>
                          <a:pt x="2055752" y="66708"/>
                        </a:cubicBezTo>
                        <a:lnTo>
                          <a:pt x="1632904" y="323749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2" name="四角形: 角を丸くする 961">
                  <a:extLst>
                    <a:ext uri="{FF2B5EF4-FFF2-40B4-BE49-F238E27FC236}">
                      <a16:creationId xmlns:a16="http://schemas.microsoft.com/office/drawing/2014/main" id="{1D993E87-02BC-48E1-B745-C9FA0F10A950}"/>
                    </a:ext>
                  </a:extLst>
                </p:cNvPr>
                <p:cNvSpPr/>
                <p:nvPr/>
              </p:nvSpPr>
              <p:spPr>
                <a:xfrm>
                  <a:off x="2913811" y="4125276"/>
                  <a:ext cx="634268" cy="21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3" name="四角形: 角を丸くする 962">
                  <a:extLst>
                    <a:ext uri="{FF2B5EF4-FFF2-40B4-BE49-F238E27FC236}">
                      <a16:creationId xmlns:a16="http://schemas.microsoft.com/office/drawing/2014/main" id="{D06539C7-FCE1-4909-B78A-981FFCF23AD4}"/>
                    </a:ext>
                  </a:extLst>
                </p:cNvPr>
                <p:cNvSpPr/>
                <p:nvPr/>
              </p:nvSpPr>
              <p:spPr>
                <a:xfrm>
                  <a:off x="2990027" y="4125044"/>
                  <a:ext cx="481836" cy="1345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4" name="楕円 963">
                  <a:extLst>
                    <a:ext uri="{FF2B5EF4-FFF2-40B4-BE49-F238E27FC236}">
                      <a16:creationId xmlns:a16="http://schemas.microsoft.com/office/drawing/2014/main" id="{B6260246-0A6D-452F-98A7-379CA7CDB21C}"/>
                    </a:ext>
                  </a:extLst>
                </p:cNvPr>
                <p:cNvSpPr/>
                <p:nvPr/>
              </p:nvSpPr>
              <p:spPr>
                <a:xfrm>
                  <a:off x="2829709" y="3314349"/>
                  <a:ext cx="795074" cy="902825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5" name="フリーフォーム: 図形 964">
                  <a:extLst>
                    <a:ext uri="{FF2B5EF4-FFF2-40B4-BE49-F238E27FC236}">
                      <a16:creationId xmlns:a16="http://schemas.microsoft.com/office/drawing/2014/main" id="{411E3C56-7CBE-44D4-A5A7-0AF4DA5136E2}"/>
                    </a:ext>
                  </a:extLst>
                </p:cNvPr>
                <p:cNvSpPr/>
                <p:nvPr/>
              </p:nvSpPr>
              <p:spPr>
                <a:xfrm>
                  <a:off x="2829709" y="3299871"/>
                  <a:ext cx="795074" cy="564212"/>
                </a:xfrm>
                <a:custGeom>
                  <a:avLst/>
                  <a:gdLst>
                    <a:gd name="connsiteX0" fmla="*/ 397537 w 795074"/>
                    <a:gd name="connsiteY0" fmla="*/ 0 h 564212"/>
                    <a:gd name="connsiteX1" fmla="*/ 795074 w 795074"/>
                    <a:gd name="connsiteY1" fmla="*/ 451413 h 564212"/>
                    <a:gd name="connsiteX2" fmla="*/ 786998 w 795074"/>
                    <a:gd name="connsiteY2" fmla="*/ 542389 h 564212"/>
                    <a:gd name="connsiteX3" fmla="*/ 781032 w 795074"/>
                    <a:gd name="connsiteY3" fmla="*/ 564212 h 564212"/>
                    <a:gd name="connsiteX4" fmla="*/ 671823 w 795074"/>
                    <a:gd name="connsiteY4" fmla="*/ 184646 h 564212"/>
                    <a:gd name="connsiteX5" fmla="*/ 123251 w 795074"/>
                    <a:gd name="connsiteY5" fmla="*/ 184646 h 564212"/>
                    <a:gd name="connsiteX6" fmla="*/ 14043 w 795074"/>
                    <a:gd name="connsiteY6" fmla="*/ 564212 h 564212"/>
                    <a:gd name="connsiteX7" fmla="*/ 8077 w 795074"/>
                    <a:gd name="connsiteY7" fmla="*/ 542389 h 564212"/>
                    <a:gd name="connsiteX8" fmla="*/ 0 w 795074"/>
                    <a:gd name="connsiteY8" fmla="*/ 451413 h 564212"/>
                    <a:gd name="connsiteX9" fmla="*/ 397537 w 795074"/>
                    <a:gd name="connsiteY9" fmla="*/ 0 h 564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95074" h="564212">
                      <a:moveTo>
                        <a:pt x="397537" y="0"/>
                      </a:moveTo>
                      <a:cubicBezTo>
                        <a:pt x="617091" y="0"/>
                        <a:pt x="795074" y="202104"/>
                        <a:pt x="795074" y="451413"/>
                      </a:cubicBezTo>
                      <a:cubicBezTo>
                        <a:pt x="795074" y="482577"/>
                        <a:pt x="792293" y="513003"/>
                        <a:pt x="786998" y="542389"/>
                      </a:cubicBezTo>
                      <a:lnTo>
                        <a:pt x="781032" y="564212"/>
                      </a:lnTo>
                      <a:lnTo>
                        <a:pt x="671823" y="184646"/>
                      </a:lnTo>
                      <a:lnTo>
                        <a:pt x="123251" y="184646"/>
                      </a:lnTo>
                      <a:lnTo>
                        <a:pt x="14043" y="564212"/>
                      </a:lnTo>
                      <a:lnTo>
                        <a:pt x="8077" y="542389"/>
                      </a:lnTo>
                      <a:cubicBezTo>
                        <a:pt x="2781" y="513003"/>
                        <a:pt x="0" y="482577"/>
                        <a:pt x="0" y="451413"/>
                      </a:cubicBezTo>
                      <a:cubicBezTo>
                        <a:pt x="0" y="202104"/>
                        <a:pt x="177983" y="0"/>
                        <a:pt x="3975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6" name="フリーフォーム: 図形 965">
                  <a:extLst>
                    <a:ext uri="{FF2B5EF4-FFF2-40B4-BE49-F238E27FC236}">
                      <a16:creationId xmlns:a16="http://schemas.microsoft.com/office/drawing/2014/main" id="{4273D593-31C2-432C-9A10-1F7E65BEB483}"/>
                    </a:ext>
                  </a:extLst>
                </p:cNvPr>
                <p:cNvSpPr/>
                <p:nvPr/>
              </p:nvSpPr>
              <p:spPr>
                <a:xfrm rot="14400000" flipH="1">
                  <a:off x="3315804" y="4824272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67" name="グループ化 966">
                  <a:extLst>
                    <a:ext uri="{FF2B5EF4-FFF2-40B4-BE49-F238E27FC236}">
                      <a16:creationId xmlns:a16="http://schemas.microsoft.com/office/drawing/2014/main" id="{AF111038-3246-4E77-BFA6-6AC262F89894}"/>
                    </a:ext>
                  </a:extLst>
                </p:cNvPr>
                <p:cNvGrpSpPr/>
                <p:nvPr/>
              </p:nvGrpSpPr>
              <p:grpSpPr>
                <a:xfrm flipH="1">
                  <a:off x="3463817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981" name="二等辺三角形 15">
                    <a:extLst>
                      <a:ext uri="{FF2B5EF4-FFF2-40B4-BE49-F238E27FC236}">
                        <a16:creationId xmlns:a16="http://schemas.microsoft.com/office/drawing/2014/main" id="{CF6CD8B4-1764-4BFC-88A4-2828AD09DE11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2" name="四角形: 角を丸くする 981">
                    <a:extLst>
                      <a:ext uri="{FF2B5EF4-FFF2-40B4-BE49-F238E27FC236}">
                        <a16:creationId xmlns:a16="http://schemas.microsoft.com/office/drawing/2014/main" id="{1F3894CA-9011-4645-A23E-D8FC2E8B4CD8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3" name="フリーフォーム: 図形 982">
                    <a:extLst>
                      <a:ext uri="{FF2B5EF4-FFF2-40B4-BE49-F238E27FC236}">
                        <a16:creationId xmlns:a16="http://schemas.microsoft.com/office/drawing/2014/main" id="{7BAC9C07-5EE7-4BD8-86C7-B5A356699977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68" name="グループ化 967">
                  <a:extLst>
                    <a:ext uri="{FF2B5EF4-FFF2-40B4-BE49-F238E27FC236}">
                      <a16:creationId xmlns:a16="http://schemas.microsoft.com/office/drawing/2014/main" id="{43AF1875-7F57-434A-AEF2-0CEB104C4F32}"/>
                    </a:ext>
                  </a:extLst>
                </p:cNvPr>
                <p:cNvGrpSpPr/>
                <p:nvPr/>
              </p:nvGrpSpPr>
              <p:grpSpPr>
                <a:xfrm>
                  <a:off x="2819717" y="3271891"/>
                  <a:ext cx="804519" cy="1436011"/>
                  <a:chOff x="2819717" y="3271891"/>
                  <a:chExt cx="804519" cy="1436011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975" name="円: 塗りつぶしなし 974">
                    <a:extLst>
                      <a:ext uri="{FF2B5EF4-FFF2-40B4-BE49-F238E27FC236}">
                        <a16:creationId xmlns:a16="http://schemas.microsoft.com/office/drawing/2014/main" id="{754F007F-5C6A-424C-A7A1-C2888571FF3A}"/>
                      </a:ext>
                    </a:extLst>
                  </p:cNvPr>
                  <p:cNvSpPr/>
                  <p:nvPr/>
                </p:nvSpPr>
                <p:spPr>
                  <a:xfrm>
                    <a:off x="2819717" y="3271891"/>
                    <a:ext cx="804519" cy="962572"/>
                  </a:xfrm>
                  <a:prstGeom prst="donut">
                    <a:avLst>
                      <a:gd name="adj" fmla="val 291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976" name="フリーフォーム: 図形 975">
                    <a:extLst>
                      <a:ext uri="{FF2B5EF4-FFF2-40B4-BE49-F238E27FC236}">
                        <a16:creationId xmlns:a16="http://schemas.microsoft.com/office/drawing/2014/main" id="{E21BA365-BF3D-45B1-82DB-77EDD1E75B38}"/>
                      </a:ext>
                    </a:extLst>
                  </p:cNvPr>
                  <p:cNvSpPr/>
                  <p:nvPr/>
                </p:nvSpPr>
                <p:spPr>
                  <a:xfrm>
                    <a:off x="2988758" y="4214621"/>
                    <a:ext cx="466436" cy="493281"/>
                  </a:xfrm>
                  <a:custGeom>
                    <a:avLst/>
                    <a:gdLst>
                      <a:gd name="connsiteX0" fmla="*/ 402260 w 804520"/>
                      <a:gd name="connsiteY0" fmla="*/ 0 h 493281"/>
                      <a:gd name="connsiteX1" fmla="*/ 804520 w 804520"/>
                      <a:gd name="connsiteY1" fmla="*/ 481286 h 493281"/>
                      <a:gd name="connsiteX2" fmla="*/ 803509 w 804520"/>
                      <a:gd name="connsiteY2" fmla="*/ 493281 h 493281"/>
                      <a:gd name="connsiteX3" fmla="*/ 780247 w 804520"/>
                      <a:gd name="connsiteY3" fmla="*/ 490742 h 493281"/>
                      <a:gd name="connsiteX4" fmla="*/ 781036 w 804520"/>
                      <a:gd name="connsiteY4" fmla="*/ 481286 h 493281"/>
                      <a:gd name="connsiteX5" fmla="*/ 402260 w 804520"/>
                      <a:gd name="connsiteY5" fmla="*/ 23484 h 493281"/>
                      <a:gd name="connsiteX6" fmla="*/ 23484 w 804520"/>
                      <a:gd name="connsiteY6" fmla="*/ 481286 h 493281"/>
                      <a:gd name="connsiteX7" fmla="*/ 23490 w 804520"/>
                      <a:gd name="connsiteY7" fmla="*/ 481355 h 493281"/>
                      <a:gd name="connsiteX8" fmla="*/ 220 w 804520"/>
                      <a:gd name="connsiteY8" fmla="*/ 483896 h 493281"/>
                      <a:gd name="connsiteX9" fmla="*/ 0 w 804520"/>
                      <a:gd name="connsiteY9" fmla="*/ 481286 h 493281"/>
                      <a:gd name="connsiteX10" fmla="*/ 402260 w 804520"/>
                      <a:gd name="connsiteY10" fmla="*/ 0 h 493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04520" h="493281">
                        <a:moveTo>
                          <a:pt x="402260" y="0"/>
                        </a:moveTo>
                        <a:cubicBezTo>
                          <a:pt x="624422" y="0"/>
                          <a:pt x="804520" y="215479"/>
                          <a:pt x="804520" y="481286"/>
                        </a:cubicBezTo>
                        <a:lnTo>
                          <a:pt x="803509" y="493281"/>
                        </a:lnTo>
                        <a:lnTo>
                          <a:pt x="780247" y="490742"/>
                        </a:lnTo>
                        <a:lnTo>
                          <a:pt x="781036" y="481286"/>
                        </a:lnTo>
                        <a:cubicBezTo>
                          <a:pt x="781036" y="228449"/>
                          <a:pt x="611452" y="23484"/>
                          <a:pt x="402260" y="23484"/>
                        </a:cubicBezTo>
                        <a:cubicBezTo>
                          <a:pt x="193068" y="23484"/>
                          <a:pt x="23484" y="228449"/>
                          <a:pt x="23484" y="481286"/>
                        </a:cubicBezTo>
                        <a:lnTo>
                          <a:pt x="23490" y="481355"/>
                        </a:lnTo>
                        <a:lnTo>
                          <a:pt x="220" y="483896"/>
                        </a:lnTo>
                        <a:lnTo>
                          <a:pt x="0" y="481286"/>
                        </a:lnTo>
                        <a:cubicBezTo>
                          <a:pt x="0" y="215479"/>
                          <a:pt x="180098" y="0"/>
                          <a:pt x="40226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977" name="グループ化 976">
                    <a:extLst>
                      <a:ext uri="{FF2B5EF4-FFF2-40B4-BE49-F238E27FC236}">
                        <a16:creationId xmlns:a16="http://schemas.microsoft.com/office/drawing/2014/main" id="{6A307DCC-C94F-45A6-B989-C9933BDD9925}"/>
                      </a:ext>
                    </a:extLst>
                  </p:cNvPr>
                  <p:cNvGrpSpPr/>
                  <p:nvPr/>
                </p:nvGrpSpPr>
                <p:grpSpPr>
                  <a:xfrm>
                    <a:off x="2910556" y="4163168"/>
                    <a:ext cx="523885" cy="354908"/>
                    <a:chOff x="2910556" y="4163168"/>
                    <a:chExt cx="523885" cy="354908"/>
                  </a:xfrm>
                  <a:grpFill/>
                </p:grpSpPr>
                <p:sp>
                  <p:nvSpPr>
                    <p:cNvPr id="978" name="円: 塗りつぶしなし 977">
                      <a:extLst>
                        <a:ext uri="{FF2B5EF4-FFF2-40B4-BE49-F238E27FC236}">
                          <a16:creationId xmlns:a16="http://schemas.microsoft.com/office/drawing/2014/main" id="{2D2765AE-F54F-450C-8374-F1D10FE2852F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3003516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79" name="円: 塗りつぶしなし 978">
                      <a:extLst>
                        <a:ext uri="{FF2B5EF4-FFF2-40B4-BE49-F238E27FC236}">
                          <a16:creationId xmlns:a16="http://schemas.microsoft.com/office/drawing/2014/main" id="{06F73A39-7AE0-4A62-A5D9-1C9FE4F4CE65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3265454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980" name="楕円 979">
                      <a:extLst>
                        <a:ext uri="{FF2B5EF4-FFF2-40B4-BE49-F238E27FC236}">
                          <a16:creationId xmlns:a16="http://schemas.microsoft.com/office/drawing/2014/main" id="{D010714F-8401-49B1-AC84-189D8CEE07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8835" y="4194124"/>
                      <a:ext cx="62884" cy="605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969" name="フリーフォーム: 図形 968">
                  <a:extLst>
                    <a:ext uri="{FF2B5EF4-FFF2-40B4-BE49-F238E27FC236}">
                      <a16:creationId xmlns:a16="http://schemas.microsoft.com/office/drawing/2014/main" id="{7D8D95AB-A615-4030-A757-8E994F7A1B36}"/>
                    </a:ext>
                  </a:extLst>
                </p:cNvPr>
                <p:cNvSpPr/>
                <p:nvPr/>
              </p:nvSpPr>
              <p:spPr>
                <a:xfrm rot="10800000">
                  <a:off x="3056513" y="4348251"/>
                  <a:ext cx="163764" cy="566412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  <a:gd name="connsiteX0" fmla="*/ 583494 w 583494"/>
                    <a:gd name="connsiteY0" fmla="*/ 933472 h 1050156"/>
                    <a:gd name="connsiteX1" fmla="*/ 0 w 583494"/>
                    <a:gd name="connsiteY1" fmla="*/ 933472 h 1050156"/>
                    <a:gd name="connsiteX2" fmla="*/ 145872 w 583494"/>
                    <a:gd name="connsiteY2" fmla="*/ 0 h 1050156"/>
                    <a:gd name="connsiteX3" fmla="*/ 437619 w 583494"/>
                    <a:gd name="connsiteY3" fmla="*/ 0 h 1050156"/>
                    <a:gd name="connsiteX4" fmla="*/ 583494 w 583494"/>
                    <a:gd name="connsiteY4" fmla="*/ 933472 h 10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494" h="1050156">
                      <a:moveTo>
                        <a:pt x="583494" y="933472"/>
                      </a:moveTo>
                      <a:cubicBezTo>
                        <a:pt x="510558" y="1089051"/>
                        <a:pt x="72937" y="1089051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0" name="フリーフォーム: 図形 969">
                  <a:extLst>
                    <a:ext uri="{FF2B5EF4-FFF2-40B4-BE49-F238E27FC236}">
                      <a16:creationId xmlns:a16="http://schemas.microsoft.com/office/drawing/2014/main" id="{0CB17EFC-6C91-4056-95F2-4C139D3F50C5}"/>
                    </a:ext>
                  </a:extLst>
                </p:cNvPr>
                <p:cNvSpPr/>
                <p:nvPr/>
              </p:nvSpPr>
              <p:spPr>
                <a:xfrm rot="5400000">
                  <a:off x="2966779" y="4785937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71" name="グループ化 970">
                  <a:extLst>
                    <a:ext uri="{FF2B5EF4-FFF2-40B4-BE49-F238E27FC236}">
                      <a16:creationId xmlns:a16="http://schemas.microsoft.com/office/drawing/2014/main" id="{73317A85-9F6A-4493-A074-C922AA0E02FB}"/>
                    </a:ext>
                  </a:extLst>
                </p:cNvPr>
                <p:cNvGrpSpPr/>
                <p:nvPr/>
              </p:nvGrpSpPr>
              <p:grpSpPr>
                <a:xfrm>
                  <a:off x="1787856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972" name="二等辺三角形 15">
                    <a:extLst>
                      <a:ext uri="{FF2B5EF4-FFF2-40B4-BE49-F238E27FC236}">
                        <a16:creationId xmlns:a16="http://schemas.microsoft.com/office/drawing/2014/main" id="{2A2048AE-DA43-412A-A70C-A57CDDBAF577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3" name="四角形: 角を丸くする 972">
                    <a:extLst>
                      <a:ext uri="{FF2B5EF4-FFF2-40B4-BE49-F238E27FC236}">
                        <a16:creationId xmlns:a16="http://schemas.microsoft.com/office/drawing/2014/main" id="{A201BD46-2D6C-4FF7-AB86-8AB03D4CB57E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4" name="フリーフォーム: 図形 973">
                    <a:extLst>
                      <a:ext uri="{FF2B5EF4-FFF2-40B4-BE49-F238E27FC236}">
                        <a16:creationId xmlns:a16="http://schemas.microsoft.com/office/drawing/2014/main" id="{FF690382-7A4D-4869-A9F1-8DE5850D9576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6C1A3090-3E9C-4936-8C67-E7A453C1C30B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941" name="四角形: 上の 2 つの角を丸める 940">
                  <a:extLst>
                    <a:ext uri="{FF2B5EF4-FFF2-40B4-BE49-F238E27FC236}">
                      <a16:creationId xmlns:a16="http://schemas.microsoft.com/office/drawing/2014/main" id="{B8996513-93BB-4439-A4A3-779BCA227251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42" name="グループ化 941">
                  <a:extLst>
                    <a:ext uri="{FF2B5EF4-FFF2-40B4-BE49-F238E27FC236}">
                      <a16:creationId xmlns:a16="http://schemas.microsoft.com/office/drawing/2014/main" id="{ABB36669-9ECC-4A85-AEE5-A1F35A72D9BB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955" name="四角形: 上の 2 つの角を丸める 954">
                    <a:extLst>
                      <a:ext uri="{FF2B5EF4-FFF2-40B4-BE49-F238E27FC236}">
                        <a16:creationId xmlns:a16="http://schemas.microsoft.com/office/drawing/2014/main" id="{5E024584-2676-41C4-9929-D71306A20826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6" name="四角形: 上の 2 つの角を丸める 955">
                    <a:extLst>
                      <a:ext uri="{FF2B5EF4-FFF2-40B4-BE49-F238E27FC236}">
                        <a16:creationId xmlns:a16="http://schemas.microsoft.com/office/drawing/2014/main" id="{33FF8EC6-168E-4795-AC89-8BF813FE5AAF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3" name="グループ化 942">
                  <a:extLst>
                    <a:ext uri="{FF2B5EF4-FFF2-40B4-BE49-F238E27FC236}">
                      <a16:creationId xmlns:a16="http://schemas.microsoft.com/office/drawing/2014/main" id="{20348F5A-A1C3-4B3D-802A-8B2E36791E43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953" name="四角形: 上の 2 つの角を丸める 952">
                    <a:extLst>
                      <a:ext uri="{FF2B5EF4-FFF2-40B4-BE49-F238E27FC236}">
                        <a16:creationId xmlns:a16="http://schemas.microsoft.com/office/drawing/2014/main" id="{CC7653C1-D8EE-4A40-8C2A-9CBA774E3B63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4" name="四角形: 上の 2 つの角を丸める 953">
                    <a:extLst>
                      <a:ext uri="{FF2B5EF4-FFF2-40B4-BE49-F238E27FC236}">
                        <a16:creationId xmlns:a16="http://schemas.microsoft.com/office/drawing/2014/main" id="{4C52381C-415E-4688-8268-33B262F92FAE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4" name="グループ化 943">
                  <a:extLst>
                    <a:ext uri="{FF2B5EF4-FFF2-40B4-BE49-F238E27FC236}">
                      <a16:creationId xmlns:a16="http://schemas.microsoft.com/office/drawing/2014/main" id="{A7960970-D89D-41B9-8A40-879ED250EF19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951" name="四角形: 上の 2 つの角を丸める 950">
                    <a:extLst>
                      <a:ext uri="{FF2B5EF4-FFF2-40B4-BE49-F238E27FC236}">
                        <a16:creationId xmlns:a16="http://schemas.microsoft.com/office/drawing/2014/main" id="{39E1565A-2039-4AE3-B067-253510C706BE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2" name="四角形: 上の 2 つの角を丸める 951">
                    <a:extLst>
                      <a:ext uri="{FF2B5EF4-FFF2-40B4-BE49-F238E27FC236}">
                        <a16:creationId xmlns:a16="http://schemas.microsoft.com/office/drawing/2014/main" id="{60C8237F-3C9B-4863-A9CA-B4CBA11A466D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5" name="グループ化 944">
                  <a:extLst>
                    <a:ext uri="{FF2B5EF4-FFF2-40B4-BE49-F238E27FC236}">
                      <a16:creationId xmlns:a16="http://schemas.microsoft.com/office/drawing/2014/main" id="{B3479450-988E-42E2-9665-F57D586B8374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949" name="四角形: 上の 2 つの角を丸める 948">
                    <a:extLst>
                      <a:ext uri="{FF2B5EF4-FFF2-40B4-BE49-F238E27FC236}">
                        <a16:creationId xmlns:a16="http://schemas.microsoft.com/office/drawing/2014/main" id="{47ED9868-F227-48F7-A61B-F3C4E669B14B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50" name="四角形: 上の 2 つの角を丸める 949">
                    <a:extLst>
                      <a:ext uri="{FF2B5EF4-FFF2-40B4-BE49-F238E27FC236}">
                        <a16:creationId xmlns:a16="http://schemas.microsoft.com/office/drawing/2014/main" id="{2A42AE87-1D1D-40AC-B5C8-5E54672F00A2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BB86773B-8590-4F42-8DAB-16609ECC0892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947" name="四角形: 上の 2 つの角を丸める 946">
                    <a:extLst>
                      <a:ext uri="{FF2B5EF4-FFF2-40B4-BE49-F238E27FC236}">
                        <a16:creationId xmlns:a16="http://schemas.microsoft.com/office/drawing/2014/main" id="{0D863B6E-9677-4E99-9856-EE7AA22A8877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8" name="四角形: 上の 2 つの角を丸める 947">
                    <a:extLst>
                      <a:ext uri="{FF2B5EF4-FFF2-40B4-BE49-F238E27FC236}">
                        <a16:creationId xmlns:a16="http://schemas.microsoft.com/office/drawing/2014/main" id="{5455A834-ED58-4CA6-A558-A4C33BCB4948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917" name="月 916">
                <a:extLst>
                  <a:ext uri="{FF2B5EF4-FFF2-40B4-BE49-F238E27FC236}">
                    <a16:creationId xmlns:a16="http://schemas.microsoft.com/office/drawing/2014/main" id="{7F85E2BC-5781-4680-8A7B-75FA1F657F39}"/>
                  </a:ext>
                </a:extLst>
              </p:cNvPr>
              <p:cNvSpPr/>
              <p:nvPr/>
            </p:nvSpPr>
            <p:spPr>
              <a:xfrm rot="14449670">
                <a:off x="4623888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月 917">
                <a:extLst>
                  <a:ext uri="{FF2B5EF4-FFF2-40B4-BE49-F238E27FC236}">
                    <a16:creationId xmlns:a16="http://schemas.microsoft.com/office/drawing/2014/main" id="{B26AF4CE-EF93-42F2-A4A6-30FD1F573B07}"/>
                  </a:ext>
                </a:extLst>
              </p:cNvPr>
              <p:cNvSpPr/>
              <p:nvPr/>
            </p:nvSpPr>
            <p:spPr>
              <a:xfrm rot="12600000">
                <a:off x="4694368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月 918">
                <a:extLst>
                  <a:ext uri="{FF2B5EF4-FFF2-40B4-BE49-F238E27FC236}">
                    <a16:creationId xmlns:a16="http://schemas.microsoft.com/office/drawing/2014/main" id="{313864BA-52A2-43DB-AF1C-5214EE432F61}"/>
                  </a:ext>
                </a:extLst>
              </p:cNvPr>
              <p:cNvSpPr/>
              <p:nvPr/>
            </p:nvSpPr>
            <p:spPr>
              <a:xfrm rot="7150330" flipH="1">
                <a:off x="4923636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月 919">
                <a:extLst>
                  <a:ext uri="{FF2B5EF4-FFF2-40B4-BE49-F238E27FC236}">
                    <a16:creationId xmlns:a16="http://schemas.microsoft.com/office/drawing/2014/main" id="{6960E409-6F8A-4176-9663-A03174D0B9D6}"/>
                  </a:ext>
                </a:extLst>
              </p:cNvPr>
              <p:cNvSpPr/>
              <p:nvPr/>
            </p:nvSpPr>
            <p:spPr>
              <a:xfrm rot="9000000" flipH="1">
                <a:off x="4866177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月 920">
                <a:extLst>
                  <a:ext uri="{FF2B5EF4-FFF2-40B4-BE49-F238E27FC236}">
                    <a16:creationId xmlns:a16="http://schemas.microsoft.com/office/drawing/2014/main" id="{5D220D28-132E-4D8D-8B3B-31BE17D8A160}"/>
                  </a:ext>
                </a:extLst>
              </p:cNvPr>
              <p:cNvSpPr/>
              <p:nvPr/>
            </p:nvSpPr>
            <p:spPr>
              <a:xfrm rot="11354606">
                <a:off x="4762564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月 921">
                <a:extLst>
                  <a:ext uri="{FF2B5EF4-FFF2-40B4-BE49-F238E27FC236}">
                    <a16:creationId xmlns:a16="http://schemas.microsoft.com/office/drawing/2014/main" id="{B1FF8013-8242-4097-AA01-08368D91720F}"/>
                  </a:ext>
                </a:extLst>
              </p:cNvPr>
              <p:cNvSpPr/>
              <p:nvPr/>
            </p:nvSpPr>
            <p:spPr>
              <a:xfrm rot="10245394" flipH="1">
                <a:off x="4817951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86BEB610-4A60-44A4-B4BE-FBEC1A6FF316}"/>
                  </a:ext>
                </a:extLst>
              </p:cNvPr>
              <p:cNvGrpSpPr/>
              <p:nvPr/>
            </p:nvGrpSpPr>
            <p:grpSpPr>
              <a:xfrm>
                <a:off x="4626343" y="2838463"/>
                <a:ext cx="383737" cy="491029"/>
                <a:chOff x="4626343" y="2838463"/>
                <a:chExt cx="383737" cy="491029"/>
              </a:xfrm>
            </p:grpSpPr>
            <p:sp>
              <p:nvSpPr>
                <p:cNvPr id="937" name="四角形: 角を丸くする 936">
                  <a:extLst>
                    <a:ext uri="{FF2B5EF4-FFF2-40B4-BE49-F238E27FC236}">
                      <a16:creationId xmlns:a16="http://schemas.microsoft.com/office/drawing/2014/main" id="{337661C8-545C-422B-B1B3-33F695959629}"/>
                    </a:ext>
                  </a:extLst>
                </p:cNvPr>
                <p:cNvSpPr/>
                <p:nvPr/>
              </p:nvSpPr>
              <p:spPr>
                <a:xfrm>
                  <a:off x="4626343" y="3118881"/>
                  <a:ext cx="383737" cy="315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9F312F83-A63D-468D-9ED9-678E96F266C4}"/>
                    </a:ext>
                  </a:extLst>
                </p:cNvPr>
                <p:cNvSpPr/>
                <p:nvPr/>
              </p:nvSpPr>
              <p:spPr>
                <a:xfrm rot="10800000">
                  <a:off x="4761769" y="2838463"/>
                  <a:ext cx="112886" cy="359184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四角形: 上の 2 つの角を丸める 938">
                  <a:extLst>
                    <a:ext uri="{FF2B5EF4-FFF2-40B4-BE49-F238E27FC236}">
                      <a16:creationId xmlns:a16="http://schemas.microsoft.com/office/drawing/2014/main" id="{F778073E-DDCA-4918-AA83-8DAB1943A11B}"/>
                    </a:ext>
                  </a:extLst>
                </p:cNvPr>
                <p:cNvSpPr/>
                <p:nvPr/>
              </p:nvSpPr>
              <p:spPr>
                <a:xfrm>
                  <a:off x="4737673" y="3067943"/>
                  <a:ext cx="161077" cy="14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四角形: 上の 2 つの角を丸める 939">
                  <a:extLst>
                    <a:ext uri="{FF2B5EF4-FFF2-40B4-BE49-F238E27FC236}">
                      <a16:creationId xmlns:a16="http://schemas.microsoft.com/office/drawing/2014/main" id="{C10BCFEE-21B2-47ED-BD95-6BC999CB44CC}"/>
                    </a:ext>
                  </a:extLst>
                </p:cNvPr>
                <p:cNvSpPr/>
                <p:nvPr/>
              </p:nvSpPr>
              <p:spPr>
                <a:xfrm>
                  <a:off x="4649018" y="3182479"/>
                  <a:ext cx="338389" cy="147013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24" name="月 923">
                <a:extLst>
                  <a:ext uri="{FF2B5EF4-FFF2-40B4-BE49-F238E27FC236}">
                    <a16:creationId xmlns:a16="http://schemas.microsoft.com/office/drawing/2014/main" id="{7652704C-A352-4E5F-9060-A8D311E12A3A}"/>
                  </a:ext>
                </a:extLst>
              </p:cNvPr>
              <p:cNvSpPr/>
              <p:nvPr/>
            </p:nvSpPr>
            <p:spPr>
              <a:xfrm rot="5400000">
                <a:off x="4663702" y="3440998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5" name="月 924">
                <a:extLst>
                  <a:ext uri="{FF2B5EF4-FFF2-40B4-BE49-F238E27FC236}">
                    <a16:creationId xmlns:a16="http://schemas.microsoft.com/office/drawing/2014/main" id="{848AB51B-665D-47D5-A6EB-9EBFFE8E9B4B}"/>
                  </a:ext>
                </a:extLst>
              </p:cNvPr>
              <p:cNvSpPr/>
              <p:nvPr/>
            </p:nvSpPr>
            <p:spPr>
              <a:xfrm rot="5400000">
                <a:off x="4944429" y="3441000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4B78791B-75E6-4105-853B-EB4C185BAAF5}"/>
                  </a:ext>
                </a:extLst>
              </p:cNvPr>
              <p:cNvGrpSpPr/>
              <p:nvPr/>
            </p:nvGrpSpPr>
            <p:grpSpPr>
              <a:xfrm>
                <a:off x="4741204" y="3724087"/>
                <a:ext cx="167671" cy="83045"/>
                <a:chOff x="4549585" y="3585195"/>
                <a:chExt cx="370988" cy="160213"/>
              </a:xfrm>
            </p:grpSpPr>
            <p:sp>
              <p:nvSpPr>
                <p:cNvPr id="935" name="円/楕円 638">
                  <a:extLst>
                    <a:ext uri="{FF2B5EF4-FFF2-40B4-BE49-F238E27FC236}">
                      <a16:creationId xmlns:a16="http://schemas.microsoft.com/office/drawing/2014/main" id="{FE0C7EDB-3492-4D29-AA35-9A2C4040FBC1}"/>
                    </a:ext>
                  </a:extLst>
                </p:cNvPr>
                <p:cNvSpPr/>
                <p:nvPr/>
              </p:nvSpPr>
              <p:spPr>
                <a:xfrm>
                  <a:off x="4549585" y="3695152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6" name="円/楕円 638">
                  <a:extLst>
                    <a:ext uri="{FF2B5EF4-FFF2-40B4-BE49-F238E27FC236}">
                      <a16:creationId xmlns:a16="http://schemas.microsoft.com/office/drawing/2014/main" id="{99B8E818-9B4E-4DB2-B8EC-B4AAF2F1DBDD}"/>
                    </a:ext>
                  </a:extLst>
                </p:cNvPr>
                <p:cNvSpPr/>
                <p:nvPr/>
              </p:nvSpPr>
              <p:spPr>
                <a:xfrm>
                  <a:off x="4663308" y="35851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3FB81455-7A7B-476D-BE90-BC104D780844}"/>
                  </a:ext>
                </a:extLst>
              </p:cNvPr>
              <p:cNvGrpSpPr/>
              <p:nvPr/>
            </p:nvGrpSpPr>
            <p:grpSpPr>
              <a:xfrm>
                <a:off x="4636913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932" name="フリーフォーム: 図形 931">
                  <a:extLst>
                    <a:ext uri="{FF2B5EF4-FFF2-40B4-BE49-F238E27FC236}">
                      <a16:creationId xmlns:a16="http://schemas.microsoft.com/office/drawing/2014/main" id="{3A480DF7-03F4-4E84-BA58-FAFAEDE83377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四角形: 角を丸くする 932">
                  <a:extLst>
                    <a:ext uri="{FF2B5EF4-FFF2-40B4-BE49-F238E27FC236}">
                      <a16:creationId xmlns:a16="http://schemas.microsoft.com/office/drawing/2014/main" id="{F07C4F29-894B-4514-A81D-8815A8840CDD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4" name="四角形: 角を丸くする 933">
                  <a:extLst>
                    <a:ext uri="{FF2B5EF4-FFF2-40B4-BE49-F238E27FC236}">
                      <a16:creationId xmlns:a16="http://schemas.microsoft.com/office/drawing/2014/main" id="{CEEE8974-1F54-4317-AF57-04BF39F3296A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EA6A0304-216A-4242-8B9E-ABD19B25A7B3}"/>
                  </a:ext>
                </a:extLst>
              </p:cNvPr>
              <p:cNvGrpSpPr/>
              <p:nvPr/>
            </p:nvGrpSpPr>
            <p:grpSpPr>
              <a:xfrm>
                <a:off x="4905994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929" name="フリーフォーム: 図形 928">
                  <a:extLst>
                    <a:ext uri="{FF2B5EF4-FFF2-40B4-BE49-F238E27FC236}">
                      <a16:creationId xmlns:a16="http://schemas.microsoft.com/office/drawing/2014/main" id="{9758E352-6BA4-4A06-922B-13154802ECB9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四角形: 角を丸くする 929">
                  <a:extLst>
                    <a:ext uri="{FF2B5EF4-FFF2-40B4-BE49-F238E27FC236}">
                      <a16:creationId xmlns:a16="http://schemas.microsoft.com/office/drawing/2014/main" id="{305F38A4-A27D-4848-8CBB-31F5A4D0EBED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四角形: 角を丸くする 930">
                  <a:extLst>
                    <a:ext uri="{FF2B5EF4-FFF2-40B4-BE49-F238E27FC236}">
                      <a16:creationId xmlns:a16="http://schemas.microsoft.com/office/drawing/2014/main" id="{A66ECC19-8246-4C49-BE2D-7611344358BC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86F40DAE-9082-4BFA-8064-B1BC85F1E389}"/>
                </a:ext>
              </a:extLst>
            </p:cNvPr>
            <p:cNvGrpSpPr/>
            <p:nvPr/>
          </p:nvGrpSpPr>
          <p:grpSpPr>
            <a:xfrm>
              <a:off x="5869674" y="2591395"/>
              <a:ext cx="932532" cy="705428"/>
              <a:chOff x="748157" y="2862779"/>
              <a:chExt cx="1643702" cy="1243404"/>
            </a:xfrm>
          </p:grpSpPr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38C850E4-0863-4E6F-ADBA-E2B304362C1F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906" name="グループ化 905">
                  <a:extLst>
                    <a:ext uri="{FF2B5EF4-FFF2-40B4-BE49-F238E27FC236}">
                      <a16:creationId xmlns:a16="http://schemas.microsoft.com/office/drawing/2014/main" id="{4721D516-ADD1-438B-9819-280C3F9883FB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913" name="正方形/長方形 912">
                    <a:extLst>
                      <a:ext uri="{FF2B5EF4-FFF2-40B4-BE49-F238E27FC236}">
                        <a16:creationId xmlns:a16="http://schemas.microsoft.com/office/drawing/2014/main" id="{8CB4FCFD-B2B1-4A3E-AC70-4F9283F06127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正方形/長方形 913">
                    <a:extLst>
                      <a:ext uri="{FF2B5EF4-FFF2-40B4-BE49-F238E27FC236}">
                        <a16:creationId xmlns:a16="http://schemas.microsoft.com/office/drawing/2014/main" id="{E1BB91FC-CF48-41B3-946E-6E675B74ABAC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06847BB7-D9EF-434F-8B3E-DB468CAB39E5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911" name="正方形/長方形 910">
                    <a:extLst>
                      <a:ext uri="{FF2B5EF4-FFF2-40B4-BE49-F238E27FC236}">
                        <a16:creationId xmlns:a16="http://schemas.microsoft.com/office/drawing/2014/main" id="{4EC3E469-5666-486C-A09B-8667424EA16E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正方形/長方形 911">
                    <a:extLst>
                      <a:ext uri="{FF2B5EF4-FFF2-40B4-BE49-F238E27FC236}">
                        <a16:creationId xmlns:a16="http://schemas.microsoft.com/office/drawing/2014/main" id="{FA5A8FB2-C7BD-4B04-81DF-6AA2EA11FB58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8" name="グループ化 907">
                  <a:extLst>
                    <a:ext uri="{FF2B5EF4-FFF2-40B4-BE49-F238E27FC236}">
                      <a16:creationId xmlns:a16="http://schemas.microsoft.com/office/drawing/2014/main" id="{C5BF6DA7-BCD1-4ACB-B323-7137A2A983C6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909" name="正方形/長方形 908">
                    <a:extLst>
                      <a:ext uri="{FF2B5EF4-FFF2-40B4-BE49-F238E27FC236}">
                        <a16:creationId xmlns:a16="http://schemas.microsoft.com/office/drawing/2014/main" id="{FD9C452F-DDAE-4DEC-AC91-3B12D15EAC56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正方形/長方形 909">
                    <a:extLst>
                      <a:ext uri="{FF2B5EF4-FFF2-40B4-BE49-F238E27FC236}">
                        <a16:creationId xmlns:a16="http://schemas.microsoft.com/office/drawing/2014/main" id="{70048236-468D-4C8E-87C5-25128ADED549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43676C52-B5B1-4395-BD48-76E37186762A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99452A31-9DA4-463C-A2B5-7C387F0376A1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95CE901D-5230-4C33-92B6-305532692733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grpSp>
        <p:nvGrpSpPr>
          <p:cNvPr id="1152" name="グループ化 1151">
            <a:extLst>
              <a:ext uri="{FF2B5EF4-FFF2-40B4-BE49-F238E27FC236}">
                <a16:creationId xmlns:a16="http://schemas.microsoft.com/office/drawing/2014/main" id="{C76ECF70-E1FB-4EF3-B55C-C2089C62B787}"/>
              </a:ext>
            </a:extLst>
          </p:cNvPr>
          <p:cNvGrpSpPr/>
          <p:nvPr/>
        </p:nvGrpSpPr>
        <p:grpSpPr>
          <a:xfrm>
            <a:off x="649929" y="4264043"/>
            <a:ext cx="2773073" cy="1644443"/>
            <a:chOff x="649929" y="4554036"/>
            <a:chExt cx="2773073" cy="1644443"/>
          </a:xfrm>
        </p:grpSpPr>
        <p:grpSp>
          <p:nvGrpSpPr>
            <p:cNvPr id="1153" name="グループ化 1152">
              <a:extLst>
                <a:ext uri="{FF2B5EF4-FFF2-40B4-BE49-F238E27FC236}">
                  <a16:creationId xmlns:a16="http://schemas.microsoft.com/office/drawing/2014/main" id="{92697A6B-E5BE-41EE-8049-1BA1C69B4E0E}"/>
                </a:ext>
              </a:extLst>
            </p:cNvPr>
            <p:cNvGrpSpPr/>
            <p:nvPr/>
          </p:nvGrpSpPr>
          <p:grpSpPr>
            <a:xfrm>
              <a:off x="856596" y="4554036"/>
              <a:ext cx="2327073" cy="1361064"/>
              <a:chOff x="1271113" y="3112280"/>
              <a:chExt cx="6113656" cy="2625712"/>
            </a:xfrm>
          </p:grpSpPr>
          <p:sp>
            <p:nvSpPr>
              <p:cNvPr id="1335" name="フリーフォーム: 図形 1334">
                <a:extLst>
                  <a:ext uri="{FF2B5EF4-FFF2-40B4-BE49-F238E27FC236}">
                    <a16:creationId xmlns:a16="http://schemas.microsoft.com/office/drawing/2014/main" id="{9FB560D3-68CB-406F-8ECC-B3507200BC26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6" name="フリーフォーム: 図形 1335">
                <a:extLst>
                  <a:ext uri="{FF2B5EF4-FFF2-40B4-BE49-F238E27FC236}">
                    <a16:creationId xmlns:a16="http://schemas.microsoft.com/office/drawing/2014/main" id="{2D265116-3E24-4DB1-8365-CC81192CDD4A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7" name="フリーフォーム: 図形 1336">
                <a:extLst>
                  <a:ext uri="{FF2B5EF4-FFF2-40B4-BE49-F238E27FC236}">
                    <a16:creationId xmlns:a16="http://schemas.microsoft.com/office/drawing/2014/main" id="{325016EA-31B5-417A-A714-C2DADD4A6D3F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8" name="フリーフォーム: 図形 1337">
                <a:extLst>
                  <a:ext uri="{FF2B5EF4-FFF2-40B4-BE49-F238E27FC236}">
                    <a16:creationId xmlns:a16="http://schemas.microsoft.com/office/drawing/2014/main" id="{5B59B3E6-5605-4925-A1C8-41C595F328DD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9" name="フリーフォーム: 図形 1338">
                <a:extLst>
                  <a:ext uri="{FF2B5EF4-FFF2-40B4-BE49-F238E27FC236}">
                    <a16:creationId xmlns:a16="http://schemas.microsoft.com/office/drawing/2014/main" id="{FF6AE611-3E77-49E1-A386-7935724C2075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0" name="フリーフォーム: 図形 1339">
                <a:extLst>
                  <a:ext uri="{FF2B5EF4-FFF2-40B4-BE49-F238E27FC236}">
                    <a16:creationId xmlns:a16="http://schemas.microsoft.com/office/drawing/2014/main" id="{67A657EB-3E76-4D2A-8DE4-2C435EA264C7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1" name="フリーフォーム: 図形 1340">
                <a:extLst>
                  <a:ext uri="{FF2B5EF4-FFF2-40B4-BE49-F238E27FC236}">
                    <a16:creationId xmlns:a16="http://schemas.microsoft.com/office/drawing/2014/main" id="{C3A996AA-B03C-49EB-80F0-2FE0FC2CC326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2" name="フリーフォーム: 図形 1341">
                <a:extLst>
                  <a:ext uri="{FF2B5EF4-FFF2-40B4-BE49-F238E27FC236}">
                    <a16:creationId xmlns:a16="http://schemas.microsoft.com/office/drawing/2014/main" id="{F111E9F1-488E-4ABE-B5C4-84AE6FD0299B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4" name="グループ化 1153">
              <a:extLst>
                <a:ext uri="{FF2B5EF4-FFF2-40B4-BE49-F238E27FC236}">
                  <a16:creationId xmlns:a16="http://schemas.microsoft.com/office/drawing/2014/main" id="{926C0452-0964-40A0-B1CC-08900CAE67A7}"/>
                </a:ext>
              </a:extLst>
            </p:cNvPr>
            <p:cNvGrpSpPr/>
            <p:nvPr/>
          </p:nvGrpSpPr>
          <p:grpSpPr>
            <a:xfrm>
              <a:off x="649929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325" name="グループ化 1324">
                <a:extLst>
                  <a:ext uri="{FF2B5EF4-FFF2-40B4-BE49-F238E27FC236}">
                    <a16:creationId xmlns:a16="http://schemas.microsoft.com/office/drawing/2014/main" id="{F83157DC-BA09-4071-A9EB-E9EAB50855E0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327" name="正方形/長方形 1326">
                  <a:extLst>
                    <a:ext uri="{FF2B5EF4-FFF2-40B4-BE49-F238E27FC236}">
                      <a16:creationId xmlns:a16="http://schemas.microsoft.com/office/drawing/2014/main" id="{591C8E33-3EEA-44E0-846C-7663A911F600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8" name="四角形: 上の 2 つの角を丸める 1327">
                  <a:extLst>
                    <a:ext uri="{FF2B5EF4-FFF2-40B4-BE49-F238E27FC236}">
                      <a16:creationId xmlns:a16="http://schemas.microsoft.com/office/drawing/2014/main" id="{83B2B76F-12A2-4267-B1BD-FAFFFA474056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9" name="楕円 1049">
                  <a:extLst>
                    <a:ext uri="{FF2B5EF4-FFF2-40B4-BE49-F238E27FC236}">
                      <a16:creationId xmlns:a16="http://schemas.microsoft.com/office/drawing/2014/main" id="{373FABFB-EAD4-4C93-AE36-79B166F7E8A0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0" name="フリーフォーム: 図形 1329">
                  <a:extLst>
                    <a:ext uri="{FF2B5EF4-FFF2-40B4-BE49-F238E27FC236}">
                      <a16:creationId xmlns:a16="http://schemas.microsoft.com/office/drawing/2014/main" id="{744277F4-ECDD-4338-AEA7-6AED8533DB31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1" name="四角形: 上の 2 つの角を丸める 1330">
                  <a:extLst>
                    <a:ext uri="{FF2B5EF4-FFF2-40B4-BE49-F238E27FC236}">
                      <a16:creationId xmlns:a16="http://schemas.microsoft.com/office/drawing/2014/main" id="{1000B470-DB13-4B05-8F96-F7963774E5DC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2" name="四角形: 上の 2 つの角を丸める 1331">
                  <a:extLst>
                    <a:ext uri="{FF2B5EF4-FFF2-40B4-BE49-F238E27FC236}">
                      <a16:creationId xmlns:a16="http://schemas.microsoft.com/office/drawing/2014/main" id="{0164357B-AA4B-4AB5-96B3-60943EFD30DB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3" name="四角形: 上の 2 つの角を丸める 1332">
                  <a:extLst>
                    <a:ext uri="{FF2B5EF4-FFF2-40B4-BE49-F238E27FC236}">
                      <a16:creationId xmlns:a16="http://schemas.microsoft.com/office/drawing/2014/main" id="{FC140F82-8A6C-4012-B997-3B70A97368AB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34" name="四角形: 上の 2 つの角を丸める 1333">
                  <a:extLst>
                    <a:ext uri="{FF2B5EF4-FFF2-40B4-BE49-F238E27FC236}">
                      <a16:creationId xmlns:a16="http://schemas.microsoft.com/office/drawing/2014/main" id="{852AB4A5-4F61-4A33-A95C-7331AFFEC21F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26" name="四角形: 上の 2 つの角を丸める 1325">
                <a:extLst>
                  <a:ext uri="{FF2B5EF4-FFF2-40B4-BE49-F238E27FC236}">
                    <a16:creationId xmlns:a16="http://schemas.microsoft.com/office/drawing/2014/main" id="{F69E1605-44B0-41B3-9D57-C76B20D862F0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39CD72E8-3F15-4924-8025-84CF28862228}"/>
                </a:ext>
              </a:extLst>
            </p:cNvPr>
            <p:cNvGrpSpPr/>
            <p:nvPr/>
          </p:nvGrpSpPr>
          <p:grpSpPr>
            <a:xfrm>
              <a:off x="2851814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315" name="グループ化 1314">
                <a:extLst>
                  <a:ext uri="{FF2B5EF4-FFF2-40B4-BE49-F238E27FC236}">
                    <a16:creationId xmlns:a16="http://schemas.microsoft.com/office/drawing/2014/main" id="{534FE2C2-2637-44FC-AB25-B24C078B2ADF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317" name="正方形/長方形 1316">
                  <a:extLst>
                    <a:ext uri="{FF2B5EF4-FFF2-40B4-BE49-F238E27FC236}">
                      <a16:creationId xmlns:a16="http://schemas.microsoft.com/office/drawing/2014/main" id="{F2088919-EE29-4D19-A37C-46CE69C961FB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8" name="四角形: 上の 2 つの角を丸める 1317">
                  <a:extLst>
                    <a:ext uri="{FF2B5EF4-FFF2-40B4-BE49-F238E27FC236}">
                      <a16:creationId xmlns:a16="http://schemas.microsoft.com/office/drawing/2014/main" id="{7865006B-E2AC-4427-A6B8-F9289CE4579D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19" name="楕円 1049">
                  <a:extLst>
                    <a:ext uri="{FF2B5EF4-FFF2-40B4-BE49-F238E27FC236}">
                      <a16:creationId xmlns:a16="http://schemas.microsoft.com/office/drawing/2014/main" id="{8E7CAD79-E944-4C4E-9772-B426614C0905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0" name="フリーフォーム: 図形 1319">
                  <a:extLst>
                    <a:ext uri="{FF2B5EF4-FFF2-40B4-BE49-F238E27FC236}">
                      <a16:creationId xmlns:a16="http://schemas.microsoft.com/office/drawing/2014/main" id="{FD780A04-3D2A-4C50-8191-0A46FC89EFDC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1" name="四角形: 上の 2 つの角を丸める 1320">
                  <a:extLst>
                    <a:ext uri="{FF2B5EF4-FFF2-40B4-BE49-F238E27FC236}">
                      <a16:creationId xmlns:a16="http://schemas.microsoft.com/office/drawing/2014/main" id="{4E172EC3-DEEC-47D1-96A7-A402B21BEC12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2" name="四角形: 上の 2 つの角を丸める 1321">
                  <a:extLst>
                    <a:ext uri="{FF2B5EF4-FFF2-40B4-BE49-F238E27FC236}">
                      <a16:creationId xmlns:a16="http://schemas.microsoft.com/office/drawing/2014/main" id="{0D4A4294-C602-4FAB-B739-48A45F099F06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3" name="四角形: 上の 2 つの角を丸める 1322">
                  <a:extLst>
                    <a:ext uri="{FF2B5EF4-FFF2-40B4-BE49-F238E27FC236}">
                      <a16:creationId xmlns:a16="http://schemas.microsoft.com/office/drawing/2014/main" id="{CC01A574-5007-4495-8446-0E899FA0752F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24" name="四角形: 上の 2 つの角を丸める 1323">
                  <a:extLst>
                    <a:ext uri="{FF2B5EF4-FFF2-40B4-BE49-F238E27FC236}">
                      <a16:creationId xmlns:a16="http://schemas.microsoft.com/office/drawing/2014/main" id="{D9E7A4AA-DD4A-4449-A577-18B7C1535867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316" name="四角形: 上の 2 つの角を丸める 1315">
                <a:extLst>
                  <a:ext uri="{FF2B5EF4-FFF2-40B4-BE49-F238E27FC236}">
                    <a16:creationId xmlns:a16="http://schemas.microsoft.com/office/drawing/2014/main" id="{8292E3D8-8E77-4DE6-9DB8-D3CF0AF1E754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156" name="グループ化 1155">
              <a:extLst>
                <a:ext uri="{FF2B5EF4-FFF2-40B4-BE49-F238E27FC236}">
                  <a16:creationId xmlns:a16="http://schemas.microsoft.com/office/drawing/2014/main" id="{AEE33352-05E8-40ED-ADFF-9E5F5CFD7A07}"/>
                </a:ext>
              </a:extLst>
            </p:cNvPr>
            <p:cNvGrpSpPr/>
            <p:nvPr/>
          </p:nvGrpSpPr>
          <p:grpSpPr>
            <a:xfrm>
              <a:off x="1056070" y="4652624"/>
              <a:ext cx="1029547" cy="1079300"/>
              <a:chOff x="1787856" y="2689402"/>
              <a:chExt cx="2880765" cy="3019981"/>
            </a:xfrm>
          </p:grpSpPr>
          <p:sp>
            <p:nvSpPr>
              <p:cNvPr id="1269" name="楕円 1268">
                <a:extLst>
                  <a:ext uri="{FF2B5EF4-FFF2-40B4-BE49-F238E27FC236}">
                    <a16:creationId xmlns:a16="http://schemas.microsoft.com/office/drawing/2014/main" id="{3E4CB7A2-05CD-4D0E-BFDE-7BA70B1A4DEB}"/>
                  </a:ext>
                </a:extLst>
              </p:cNvPr>
              <p:cNvSpPr/>
              <p:nvPr/>
            </p:nvSpPr>
            <p:spPr>
              <a:xfrm rot="900000" flipH="1">
                <a:off x="3513018" y="3668788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0" name="楕円 1269">
                <a:extLst>
                  <a:ext uri="{FF2B5EF4-FFF2-40B4-BE49-F238E27FC236}">
                    <a16:creationId xmlns:a16="http://schemas.microsoft.com/office/drawing/2014/main" id="{A31DA865-EBD0-49EB-A045-BDA16C38CAB7}"/>
                  </a:ext>
                </a:extLst>
              </p:cNvPr>
              <p:cNvSpPr/>
              <p:nvPr/>
            </p:nvSpPr>
            <p:spPr>
              <a:xfrm rot="20700000">
                <a:off x="2759707" y="3668791"/>
                <a:ext cx="178720" cy="27876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1389A9C5-67DE-4FC6-B200-C6BEE4C0D11C}"/>
                  </a:ext>
                </a:extLst>
              </p:cNvPr>
              <p:cNvSpPr/>
              <p:nvPr/>
            </p:nvSpPr>
            <p:spPr>
              <a:xfrm rot="10800000">
                <a:off x="2554665" y="4192439"/>
                <a:ext cx="1352561" cy="944711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891913BC-0E35-4C81-B780-72A103056865}"/>
                  </a:ext>
                </a:extLst>
              </p:cNvPr>
              <p:cNvSpPr/>
              <p:nvPr/>
            </p:nvSpPr>
            <p:spPr>
              <a:xfrm rot="10800000">
                <a:off x="2753006" y="4192439"/>
                <a:ext cx="954664" cy="944711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EB1966F5-B2AB-4BDC-8699-601028078ED1}"/>
                  </a:ext>
                </a:extLst>
              </p:cNvPr>
              <p:cNvGrpSpPr/>
              <p:nvPr/>
            </p:nvGrpSpPr>
            <p:grpSpPr>
              <a:xfrm>
                <a:off x="2370323" y="5067434"/>
                <a:ext cx="1714846" cy="641949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305" name="グループ化 1304">
                  <a:extLst>
                    <a:ext uri="{FF2B5EF4-FFF2-40B4-BE49-F238E27FC236}">
                      <a16:creationId xmlns:a16="http://schemas.microsoft.com/office/drawing/2014/main" id="{CCD088BC-8055-4484-A7C3-901D622A74D0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307" name="グループ化 1306">
                    <a:extLst>
                      <a:ext uri="{FF2B5EF4-FFF2-40B4-BE49-F238E27FC236}">
                        <a16:creationId xmlns:a16="http://schemas.microsoft.com/office/drawing/2014/main" id="{B93582F0-6AEF-4BB9-A73E-5CC3A37A38D5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312" name="楕円 18">
                      <a:extLst>
                        <a:ext uri="{FF2B5EF4-FFF2-40B4-BE49-F238E27FC236}">
                          <a16:creationId xmlns:a16="http://schemas.microsoft.com/office/drawing/2014/main" id="{3FCBD2D6-A528-4D45-8FEB-229ACD16948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3" name="正方形/長方形 1312">
                      <a:extLst>
                        <a:ext uri="{FF2B5EF4-FFF2-40B4-BE49-F238E27FC236}">
                          <a16:creationId xmlns:a16="http://schemas.microsoft.com/office/drawing/2014/main" id="{FBF7D4C3-FAA9-42B2-94DB-3403B0B880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4" name="四角形: 上の 2 つの角を丸める 1313">
                      <a:extLst>
                        <a:ext uri="{FF2B5EF4-FFF2-40B4-BE49-F238E27FC236}">
                          <a16:creationId xmlns:a16="http://schemas.microsoft.com/office/drawing/2014/main" id="{06CB4F9D-7759-47DB-B0A9-4D88B3F66D3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308" name="グループ化 1307">
                    <a:extLst>
                      <a:ext uri="{FF2B5EF4-FFF2-40B4-BE49-F238E27FC236}">
                        <a16:creationId xmlns:a16="http://schemas.microsoft.com/office/drawing/2014/main" id="{9FE5A69E-6508-4C6D-A8DB-914EA75BFB66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309" name="楕円 18">
                      <a:extLst>
                        <a:ext uri="{FF2B5EF4-FFF2-40B4-BE49-F238E27FC236}">
                          <a16:creationId xmlns:a16="http://schemas.microsoft.com/office/drawing/2014/main" id="{CBF04B04-4B78-4FA8-BC27-93B1243F7FD6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0" name="正方形/長方形 1309">
                      <a:extLst>
                        <a:ext uri="{FF2B5EF4-FFF2-40B4-BE49-F238E27FC236}">
                          <a16:creationId xmlns:a16="http://schemas.microsoft.com/office/drawing/2014/main" id="{8FC68487-A1F3-4A83-9563-3CD8A524C2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311" name="四角形: 上の 2 つの角を丸める 1310">
                      <a:extLst>
                        <a:ext uri="{FF2B5EF4-FFF2-40B4-BE49-F238E27FC236}">
                          <a16:creationId xmlns:a16="http://schemas.microsoft.com/office/drawing/2014/main" id="{4690C761-D95D-4EFD-B0A3-52316A2A31A7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306" name="フリーフォーム: 図形 1305">
                  <a:extLst>
                    <a:ext uri="{FF2B5EF4-FFF2-40B4-BE49-F238E27FC236}">
                      <a16:creationId xmlns:a16="http://schemas.microsoft.com/office/drawing/2014/main" id="{812F473D-E00E-42DF-811A-64D6236638B5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74" name="四角形: 角を丸くする 1273">
                <a:extLst>
                  <a:ext uri="{FF2B5EF4-FFF2-40B4-BE49-F238E27FC236}">
                    <a16:creationId xmlns:a16="http://schemas.microsoft.com/office/drawing/2014/main" id="{2E5815F6-1546-4842-BE1A-29BCEACB6C5F}"/>
                  </a:ext>
                </a:extLst>
              </p:cNvPr>
              <p:cNvSpPr/>
              <p:nvPr/>
            </p:nvSpPr>
            <p:spPr>
              <a:xfrm>
                <a:off x="2913811" y="4125276"/>
                <a:ext cx="634268" cy="213231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5" name="四角形: 角を丸くする 1274">
                <a:extLst>
                  <a:ext uri="{FF2B5EF4-FFF2-40B4-BE49-F238E27FC236}">
                    <a16:creationId xmlns:a16="http://schemas.microsoft.com/office/drawing/2014/main" id="{67917F68-1D40-47BA-970E-736E521B625B}"/>
                  </a:ext>
                </a:extLst>
              </p:cNvPr>
              <p:cNvSpPr/>
              <p:nvPr/>
            </p:nvSpPr>
            <p:spPr>
              <a:xfrm>
                <a:off x="2990027" y="4125044"/>
                <a:ext cx="481836" cy="134589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6" name="楕円 1275">
                <a:extLst>
                  <a:ext uri="{FF2B5EF4-FFF2-40B4-BE49-F238E27FC236}">
                    <a16:creationId xmlns:a16="http://schemas.microsoft.com/office/drawing/2014/main" id="{0F571B44-13A7-4086-8A47-FB2A42C49B67}"/>
                  </a:ext>
                </a:extLst>
              </p:cNvPr>
              <p:cNvSpPr/>
              <p:nvPr/>
            </p:nvSpPr>
            <p:spPr>
              <a:xfrm>
                <a:off x="2829709" y="3314349"/>
                <a:ext cx="795074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7" name="フリーフォーム: 図形 1276">
                <a:extLst>
                  <a:ext uri="{FF2B5EF4-FFF2-40B4-BE49-F238E27FC236}">
                    <a16:creationId xmlns:a16="http://schemas.microsoft.com/office/drawing/2014/main" id="{03828742-9090-4F3C-8889-7C44FD63BBC7}"/>
                  </a:ext>
                </a:extLst>
              </p:cNvPr>
              <p:cNvSpPr/>
              <p:nvPr/>
            </p:nvSpPr>
            <p:spPr>
              <a:xfrm>
                <a:off x="2829709" y="3299871"/>
                <a:ext cx="795074" cy="564212"/>
              </a:xfrm>
              <a:custGeom>
                <a:avLst/>
                <a:gdLst>
                  <a:gd name="connsiteX0" fmla="*/ 397537 w 795074"/>
                  <a:gd name="connsiteY0" fmla="*/ 0 h 564212"/>
                  <a:gd name="connsiteX1" fmla="*/ 795074 w 795074"/>
                  <a:gd name="connsiteY1" fmla="*/ 451413 h 564212"/>
                  <a:gd name="connsiteX2" fmla="*/ 786998 w 795074"/>
                  <a:gd name="connsiteY2" fmla="*/ 542389 h 564212"/>
                  <a:gd name="connsiteX3" fmla="*/ 781032 w 795074"/>
                  <a:gd name="connsiteY3" fmla="*/ 564212 h 564212"/>
                  <a:gd name="connsiteX4" fmla="*/ 671823 w 795074"/>
                  <a:gd name="connsiteY4" fmla="*/ 184646 h 564212"/>
                  <a:gd name="connsiteX5" fmla="*/ 123251 w 795074"/>
                  <a:gd name="connsiteY5" fmla="*/ 184646 h 564212"/>
                  <a:gd name="connsiteX6" fmla="*/ 14043 w 795074"/>
                  <a:gd name="connsiteY6" fmla="*/ 564212 h 564212"/>
                  <a:gd name="connsiteX7" fmla="*/ 8077 w 795074"/>
                  <a:gd name="connsiteY7" fmla="*/ 542389 h 564212"/>
                  <a:gd name="connsiteX8" fmla="*/ 0 w 795074"/>
                  <a:gd name="connsiteY8" fmla="*/ 451413 h 564212"/>
                  <a:gd name="connsiteX9" fmla="*/ 397537 w 795074"/>
                  <a:gd name="connsiteY9" fmla="*/ 0 h 564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5074" h="564212">
                    <a:moveTo>
                      <a:pt x="397537" y="0"/>
                    </a:moveTo>
                    <a:cubicBezTo>
                      <a:pt x="617091" y="0"/>
                      <a:pt x="795074" y="202104"/>
                      <a:pt x="795074" y="451413"/>
                    </a:cubicBezTo>
                    <a:cubicBezTo>
                      <a:pt x="795074" y="482577"/>
                      <a:pt x="792293" y="513003"/>
                      <a:pt x="786998" y="542389"/>
                    </a:cubicBezTo>
                    <a:lnTo>
                      <a:pt x="781032" y="564212"/>
                    </a:lnTo>
                    <a:lnTo>
                      <a:pt x="671823" y="184646"/>
                    </a:lnTo>
                    <a:lnTo>
                      <a:pt x="123251" y="184646"/>
                    </a:lnTo>
                    <a:lnTo>
                      <a:pt x="14043" y="564212"/>
                    </a:lnTo>
                    <a:lnTo>
                      <a:pt x="8077" y="542389"/>
                    </a:lnTo>
                    <a:cubicBezTo>
                      <a:pt x="2781" y="513003"/>
                      <a:pt x="0" y="482577"/>
                      <a:pt x="0" y="451413"/>
                    </a:cubicBezTo>
                    <a:cubicBezTo>
                      <a:pt x="0" y="202104"/>
                      <a:pt x="177983" y="0"/>
                      <a:pt x="39753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8" name="フリーフォーム: 図形 1277">
                <a:extLst>
                  <a:ext uri="{FF2B5EF4-FFF2-40B4-BE49-F238E27FC236}">
                    <a16:creationId xmlns:a16="http://schemas.microsoft.com/office/drawing/2014/main" id="{EC67A075-1279-4CB1-9778-7518A1FF4138}"/>
                  </a:ext>
                </a:extLst>
              </p:cNvPr>
              <p:cNvSpPr/>
              <p:nvPr/>
            </p:nvSpPr>
            <p:spPr>
              <a:xfrm rot="14400000" flipH="1">
                <a:off x="3315804" y="4824272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9" name="グループ化 1278">
                <a:extLst>
                  <a:ext uri="{FF2B5EF4-FFF2-40B4-BE49-F238E27FC236}">
                    <a16:creationId xmlns:a16="http://schemas.microsoft.com/office/drawing/2014/main" id="{64DF9248-CE73-411C-BC1A-D15C6B4EE0AC}"/>
                  </a:ext>
                </a:extLst>
              </p:cNvPr>
              <p:cNvGrpSpPr/>
              <p:nvPr/>
            </p:nvGrpSpPr>
            <p:grpSpPr>
              <a:xfrm flipH="1">
                <a:off x="3463817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302" name="二等辺三角形 15">
                  <a:extLst>
                    <a:ext uri="{FF2B5EF4-FFF2-40B4-BE49-F238E27FC236}">
                      <a16:creationId xmlns:a16="http://schemas.microsoft.com/office/drawing/2014/main" id="{1E0B9578-420F-4F73-A2C8-0252F0786FA9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3" name="四角形: 角を丸くする 1302">
                  <a:extLst>
                    <a:ext uri="{FF2B5EF4-FFF2-40B4-BE49-F238E27FC236}">
                      <a16:creationId xmlns:a16="http://schemas.microsoft.com/office/drawing/2014/main" id="{A46C04AB-3FA0-4FBC-A96E-2E756E0B559E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4" name="フリーフォーム: 図形 1303">
                  <a:extLst>
                    <a:ext uri="{FF2B5EF4-FFF2-40B4-BE49-F238E27FC236}">
                      <a16:creationId xmlns:a16="http://schemas.microsoft.com/office/drawing/2014/main" id="{21373FEF-B6CF-46A5-9C9F-BAAED86C98BA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80" name="グループ化 1279">
                <a:extLst>
                  <a:ext uri="{FF2B5EF4-FFF2-40B4-BE49-F238E27FC236}">
                    <a16:creationId xmlns:a16="http://schemas.microsoft.com/office/drawing/2014/main" id="{5BD413BD-DAC1-4C32-BB98-2957E7F010B7}"/>
                  </a:ext>
                </a:extLst>
              </p:cNvPr>
              <p:cNvGrpSpPr/>
              <p:nvPr/>
            </p:nvGrpSpPr>
            <p:grpSpPr>
              <a:xfrm>
                <a:off x="2819717" y="3271891"/>
                <a:ext cx="804519" cy="1436011"/>
                <a:chOff x="2819717" y="3271891"/>
                <a:chExt cx="804519" cy="1436011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1296" name="円: 塗りつぶしなし 1295">
                  <a:extLst>
                    <a:ext uri="{FF2B5EF4-FFF2-40B4-BE49-F238E27FC236}">
                      <a16:creationId xmlns:a16="http://schemas.microsoft.com/office/drawing/2014/main" id="{66D1F8CA-6388-4944-B4E7-D1C0EFEB4273}"/>
                    </a:ext>
                  </a:extLst>
                </p:cNvPr>
                <p:cNvSpPr/>
                <p:nvPr/>
              </p:nvSpPr>
              <p:spPr>
                <a:xfrm>
                  <a:off x="2819717" y="3271891"/>
                  <a:ext cx="804519" cy="962572"/>
                </a:xfrm>
                <a:prstGeom prst="donut">
                  <a:avLst>
                    <a:gd name="adj" fmla="val 2919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C7BA0B7C-8D8B-4B28-A475-5EA60C20AEE7}"/>
                    </a:ext>
                  </a:extLst>
                </p:cNvPr>
                <p:cNvSpPr/>
                <p:nvPr/>
              </p:nvSpPr>
              <p:spPr>
                <a:xfrm>
                  <a:off x="2988758" y="4214621"/>
                  <a:ext cx="466436" cy="493281"/>
                </a:xfrm>
                <a:custGeom>
                  <a:avLst/>
                  <a:gdLst>
                    <a:gd name="connsiteX0" fmla="*/ 402260 w 804520"/>
                    <a:gd name="connsiteY0" fmla="*/ 0 h 493281"/>
                    <a:gd name="connsiteX1" fmla="*/ 804520 w 804520"/>
                    <a:gd name="connsiteY1" fmla="*/ 481286 h 493281"/>
                    <a:gd name="connsiteX2" fmla="*/ 803509 w 804520"/>
                    <a:gd name="connsiteY2" fmla="*/ 493281 h 493281"/>
                    <a:gd name="connsiteX3" fmla="*/ 780247 w 804520"/>
                    <a:gd name="connsiteY3" fmla="*/ 490742 h 493281"/>
                    <a:gd name="connsiteX4" fmla="*/ 781036 w 804520"/>
                    <a:gd name="connsiteY4" fmla="*/ 481286 h 493281"/>
                    <a:gd name="connsiteX5" fmla="*/ 402260 w 804520"/>
                    <a:gd name="connsiteY5" fmla="*/ 23484 h 493281"/>
                    <a:gd name="connsiteX6" fmla="*/ 23484 w 804520"/>
                    <a:gd name="connsiteY6" fmla="*/ 481286 h 493281"/>
                    <a:gd name="connsiteX7" fmla="*/ 23490 w 804520"/>
                    <a:gd name="connsiteY7" fmla="*/ 481355 h 493281"/>
                    <a:gd name="connsiteX8" fmla="*/ 220 w 804520"/>
                    <a:gd name="connsiteY8" fmla="*/ 483896 h 493281"/>
                    <a:gd name="connsiteX9" fmla="*/ 0 w 804520"/>
                    <a:gd name="connsiteY9" fmla="*/ 481286 h 493281"/>
                    <a:gd name="connsiteX10" fmla="*/ 402260 w 804520"/>
                    <a:gd name="connsiteY10" fmla="*/ 0 h 49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04520" h="493281">
                      <a:moveTo>
                        <a:pt x="402260" y="0"/>
                      </a:moveTo>
                      <a:cubicBezTo>
                        <a:pt x="624422" y="0"/>
                        <a:pt x="804520" y="215479"/>
                        <a:pt x="804520" y="481286"/>
                      </a:cubicBezTo>
                      <a:lnTo>
                        <a:pt x="803509" y="493281"/>
                      </a:lnTo>
                      <a:lnTo>
                        <a:pt x="780247" y="490742"/>
                      </a:lnTo>
                      <a:lnTo>
                        <a:pt x="781036" y="481286"/>
                      </a:lnTo>
                      <a:cubicBezTo>
                        <a:pt x="781036" y="228449"/>
                        <a:pt x="611452" y="23484"/>
                        <a:pt x="402260" y="23484"/>
                      </a:cubicBezTo>
                      <a:cubicBezTo>
                        <a:pt x="193068" y="23484"/>
                        <a:pt x="23484" y="228449"/>
                        <a:pt x="23484" y="481286"/>
                      </a:cubicBezTo>
                      <a:lnTo>
                        <a:pt x="23490" y="481355"/>
                      </a:lnTo>
                      <a:lnTo>
                        <a:pt x="220" y="483896"/>
                      </a:lnTo>
                      <a:lnTo>
                        <a:pt x="0" y="481286"/>
                      </a:lnTo>
                      <a:cubicBezTo>
                        <a:pt x="0" y="215479"/>
                        <a:pt x="180098" y="0"/>
                        <a:pt x="40226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grpSp>
              <p:nvGrpSpPr>
                <p:cNvPr id="1298" name="グループ化 1297">
                  <a:extLst>
                    <a:ext uri="{FF2B5EF4-FFF2-40B4-BE49-F238E27FC236}">
                      <a16:creationId xmlns:a16="http://schemas.microsoft.com/office/drawing/2014/main" id="{BF9FEA13-FF8F-42B8-A657-1E432A815776}"/>
                    </a:ext>
                  </a:extLst>
                </p:cNvPr>
                <p:cNvGrpSpPr/>
                <p:nvPr/>
              </p:nvGrpSpPr>
              <p:grpSpPr>
                <a:xfrm>
                  <a:off x="2910556" y="4163168"/>
                  <a:ext cx="523885" cy="354908"/>
                  <a:chOff x="2910556" y="4163168"/>
                  <a:chExt cx="523885" cy="354908"/>
                </a:xfrm>
                <a:grpFill/>
              </p:grpSpPr>
              <p:sp>
                <p:nvSpPr>
                  <p:cNvPr id="1299" name="円: 塗りつぶしなし 1298">
                    <a:extLst>
                      <a:ext uri="{FF2B5EF4-FFF2-40B4-BE49-F238E27FC236}">
                        <a16:creationId xmlns:a16="http://schemas.microsoft.com/office/drawing/2014/main" id="{2466BD85-ABB5-498C-A6C9-D559DA33545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3003516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0" name="円: 塗りつぶしなし 1299">
                    <a:extLst>
                      <a:ext uri="{FF2B5EF4-FFF2-40B4-BE49-F238E27FC236}">
                        <a16:creationId xmlns:a16="http://schemas.microsoft.com/office/drawing/2014/main" id="{D1ABC0D1-931B-4FB4-84FE-D9EBF9C9FD2C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3265454" y="4163168"/>
                    <a:ext cx="168987" cy="354908"/>
                  </a:xfrm>
                  <a:prstGeom prst="donut">
                    <a:avLst>
                      <a:gd name="adj" fmla="val 12621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301" name="楕円 1300">
                    <a:extLst>
                      <a:ext uri="{FF2B5EF4-FFF2-40B4-BE49-F238E27FC236}">
                        <a16:creationId xmlns:a16="http://schemas.microsoft.com/office/drawing/2014/main" id="{5151508D-41F1-4F98-B7CB-01E820F2A449}"/>
                      </a:ext>
                    </a:extLst>
                  </p:cNvPr>
                  <p:cNvSpPr/>
                  <p:nvPr/>
                </p:nvSpPr>
                <p:spPr>
                  <a:xfrm>
                    <a:off x="3188835" y="4194124"/>
                    <a:ext cx="62884" cy="60518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281" name="フリーフォーム: 図形 1280">
                <a:extLst>
                  <a:ext uri="{FF2B5EF4-FFF2-40B4-BE49-F238E27FC236}">
                    <a16:creationId xmlns:a16="http://schemas.microsoft.com/office/drawing/2014/main" id="{84EC1EFC-C048-4080-9AB4-7B654F0CD3B1}"/>
                  </a:ext>
                </a:extLst>
              </p:cNvPr>
              <p:cNvSpPr/>
              <p:nvPr/>
            </p:nvSpPr>
            <p:spPr>
              <a:xfrm rot="10800000">
                <a:off x="3056513" y="4348251"/>
                <a:ext cx="163764" cy="566412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2" name="フリーフォーム: 図形 1281">
                <a:extLst>
                  <a:ext uri="{FF2B5EF4-FFF2-40B4-BE49-F238E27FC236}">
                    <a16:creationId xmlns:a16="http://schemas.microsoft.com/office/drawing/2014/main" id="{14E139C1-1112-4925-8F5A-917F46573F20}"/>
                  </a:ext>
                </a:extLst>
              </p:cNvPr>
              <p:cNvSpPr/>
              <p:nvPr/>
            </p:nvSpPr>
            <p:spPr>
              <a:xfrm rot="5400000">
                <a:off x="2966779" y="4785937"/>
                <a:ext cx="249605" cy="34014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3" name="グループ化 1282">
                <a:extLst>
                  <a:ext uri="{FF2B5EF4-FFF2-40B4-BE49-F238E27FC236}">
                    <a16:creationId xmlns:a16="http://schemas.microsoft.com/office/drawing/2014/main" id="{1D174C0B-0969-4BFE-A68A-609106915070}"/>
                  </a:ext>
                </a:extLst>
              </p:cNvPr>
              <p:cNvGrpSpPr/>
              <p:nvPr/>
            </p:nvGrpSpPr>
            <p:grpSpPr>
              <a:xfrm>
                <a:off x="1787856" y="4360692"/>
                <a:ext cx="1204804" cy="1347592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293" name="二等辺三角形 15">
                  <a:extLst>
                    <a:ext uri="{FF2B5EF4-FFF2-40B4-BE49-F238E27FC236}">
                      <a16:creationId xmlns:a16="http://schemas.microsoft.com/office/drawing/2014/main" id="{23681ECB-A813-4183-B654-3C02A4670B1B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4" name="四角形: 角を丸くする 1293">
                  <a:extLst>
                    <a:ext uri="{FF2B5EF4-FFF2-40B4-BE49-F238E27FC236}">
                      <a16:creationId xmlns:a16="http://schemas.microsoft.com/office/drawing/2014/main" id="{2A872D75-6435-45D9-8E84-A7E79F304F08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5" name="フリーフォーム: 図形 1294">
                  <a:extLst>
                    <a:ext uri="{FF2B5EF4-FFF2-40B4-BE49-F238E27FC236}">
                      <a16:creationId xmlns:a16="http://schemas.microsoft.com/office/drawing/2014/main" id="{22AEF798-EA11-41B9-BA84-24912BF43195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4" name="楕円 1283">
                <a:extLst>
                  <a:ext uri="{FF2B5EF4-FFF2-40B4-BE49-F238E27FC236}">
                    <a16:creationId xmlns:a16="http://schemas.microsoft.com/office/drawing/2014/main" id="{45B178A9-F838-4309-AE16-EBE45DEBE8B6}"/>
                  </a:ext>
                </a:extLst>
              </p:cNvPr>
              <p:cNvSpPr/>
              <p:nvPr/>
            </p:nvSpPr>
            <p:spPr>
              <a:xfrm>
                <a:off x="3060544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5" name="楕円 1284">
                <a:extLst>
                  <a:ext uri="{FF2B5EF4-FFF2-40B4-BE49-F238E27FC236}">
                    <a16:creationId xmlns:a16="http://schemas.microsoft.com/office/drawing/2014/main" id="{25D1E3DF-A497-4681-B19E-94180AF98704}"/>
                  </a:ext>
                </a:extLst>
              </p:cNvPr>
              <p:cNvSpPr/>
              <p:nvPr/>
            </p:nvSpPr>
            <p:spPr>
              <a:xfrm>
                <a:off x="3343461" y="3567113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6" name="楕円 1285">
                <a:extLst>
                  <a:ext uri="{FF2B5EF4-FFF2-40B4-BE49-F238E27FC236}">
                    <a16:creationId xmlns:a16="http://schemas.microsoft.com/office/drawing/2014/main" id="{B3C91BA7-BA40-4FAC-8A32-A9F7156FBBCF}"/>
                  </a:ext>
                </a:extLst>
              </p:cNvPr>
              <p:cNvSpPr/>
              <p:nvPr/>
            </p:nvSpPr>
            <p:spPr>
              <a:xfrm>
                <a:off x="3044198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7" name="楕円 1286">
                <a:extLst>
                  <a:ext uri="{FF2B5EF4-FFF2-40B4-BE49-F238E27FC236}">
                    <a16:creationId xmlns:a16="http://schemas.microsoft.com/office/drawing/2014/main" id="{6DD58BBB-B41F-4542-A9C6-D3027D6BEA7A}"/>
                  </a:ext>
                </a:extLst>
              </p:cNvPr>
              <p:cNvSpPr/>
              <p:nvPr/>
            </p:nvSpPr>
            <p:spPr>
              <a:xfrm>
                <a:off x="3327115" y="3712369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88" name="グループ化 1287">
                <a:extLst>
                  <a:ext uri="{FF2B5EF4-FFF2-40B4-BE49-F238E27FC236}">
                    <a16:creationId xmlns:a16="http://schemas.microsoft.com/office/drawing/2014/main" id="{A037BA2F-8A95-4F78-B1B8-B681A58CFE41}"/>
                  </a:ext>
                </a:extLst>
              </p:cNvPr>
              <p:cNvGrpSpPr/>
              <p:nvPr/>
            </p:nvGrpSpPr>
            <p:grpSpPr>
              <a:xfrm>
                <a:off x="2948169" y="2689402"/>
                <a:ext cx="556580" cy="712198"/>
                <a:chOff x="2948169" y="2689402"/>
                <a:chExt cx="556580" cy="712198"/>
              </a:xfrm>
            </p:grpSpPr>
            <p:sp>
              <p:nvSpPr>
                <p:cNvPr id="1289" name="四角形: 角を丸くする 1288">
                  <a:extLst>
                    <a:ext uri="{FF2B5EF4-FFF2-40B4-BE49-F238E27FC236}">
                      <a16:creationId xmlns:a16="http://schemas.microsoft.com/office/drawing/2014/main" id="{A5550268-9AA3-41CD-9A70-62D99C88F940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0" name="フリーフォーム: 図形 1289">
                  <a:extLst>
                    <a:ext uri="{FF2B5EF4-FFF2-40B4-BE49-F238E27FC236}">
                      <a16:creationId xmlns:a16="http://schemas.microsoft.com/office/drawing/2014/main" id="{6F589704-6499-46FC-AE7C-C84FE5B516E9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1" name="四角形: 上の 2 つの角を丸める 1290">
                  <a:extLst>
                    <a:ext uri="{FF2B5EF4-FFF2-40B4-BE49-F238E27FC236}">
                      <a16:creationId xmlns:a16="http://schemas.microsoft.com/office/drawing/2014/main" id="{9DD2256F-9E58-4F0A-A456-9A92F070D1D5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92" name="四角形: 上の 2 つの角を丸める 1291">
                  <a:extLst>
                    <a:ext uri="{FF2B5EF4-FFF2-40B4-BE49-F238E27FC236}">
                      <a16:creationId xmlns:a16="http://schemas.microsoft.com/office/drawing/2014/main" id="{6E6A0510-4AEC-4342-A148-94FAAA21D056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7" name="グループ化 1156">
              <a:extLst>
                <a:ext uri="{FF2B5EF4-FFF2-40B4-BE49-F238E27FC236}">
                  <a16:creationId xmlns:a16="http://schemas.microsoft.com/office/drawing/2014/main" id="{1175ECA1-BC51-45D9-9479-437A8C435766}"/>
                </a:ext>
              </a:extLst>
            </p:cNvPr>
            <p:cNvGrpSpPr/>
            <p:nvPr/>
          </p:nvGrpSpPr>
          <p:grpSpPr>
            <a:xfrm>
              <a:off x="2219778" y="4770543"/>
              <a:ext cx="830826" cy="977325"/>
              <a:chOff x="4952003" y="2833368"/>
              <a:chExt cx="2508757" cy="2951126"/>
            </a:xfrm>
          </p:grpSpPr>
          <p:sp>
            <p:nvSpPr>
              <p:cNvPr id="1207" name="フリーフォーム: 図形 1206">
                <a:extLst>
                  <a:ext uri="{FF2B5EF4-FFF2-40B4-BE49-F238E27FC236}">
                    <a16:creationId xmlns:a16="http://schemas.microsoft.com/office/drawing/2014/main" id="{B8C99470-C17D-4F62-8D88-753A5D78E19D}"/>
                  </a:ext>
                </a:extLst>
              </p:cNvPr>
              <p:cNvSpPr/>
              <p:nvPr/>
            </p:nvSpPr>
            <p:spPr>
              <a:xfrm>
                <a:off x="5548867" y="3134514"/>
                <a:ext cx="1315028" cy="1019485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8" name="フリーフォーム: 図形 1207">
                <a:extLst>
                  <a:ext uri="{FF2B5EF4-FFF2-40B4-BE49-F238E27FC236}">
                    <a16:creationId xmlns:a16="http://schemas.microsoft.com/office/drawing/2014/main" id="{5C25437B-B564-4D0B-B2F9-8F1F5D8832BD}"/>
                  </a:ext>
                </a:extLst>
              </p:cNvPr>
              <p:cNvSpPr/>
              <p:nvPr/>
            </p:nvSpPr>
            <p:spPr>
              <a:xfrm rot="10800000">
                <a:off x="5384145" y="5172057"/>
                <a:ext cx="1633858" cy="457912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9" name="フリーフォーム: 図形 1208">
                <a:extLst>
                  <a:ext uri="{FF2B5EF4-FFF2-40B4-BE49-F238E27FC236}">
                    <a16:creationId xmlns:a16="http://schemas.microsoft.com/office/drawing/2014/main" id="{21A5EFEC-523E-4CFB-A233-7A2C92826D81}"/>
                  </a:ext>
                </a:extLst>
              </p:cNvPr>
              <p:cNvSpPr/>
              <p:nvPr/>
            </p:nvSpPr>
            <p:spPr>
              <a:xfrm rot="10800000">
                <a:off x="5537021" y="5144765"/>
                <a:ext cx="1325726" cy="522610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0" name="フリーフォーム: 図形 1209">
                <a:extLst>
                  <a:ext uri="{FF2B5EF4-FFF2-40B4-BE49-F238E27FC236}">
                    <a16:creationId xmlns:a16="http://schemas.microsoft.com/office/drawing/2014/main" id="{1C78294D-1FE0-4595-A6E2-6BAA24393E05}"/>
                  </a:ext>
                </a:extLst>
              </p:cNvPr>
              <p:cNvSpPr/>
              <p:nvPr/>
            </p:nvSpPr>
            <p:spPr>
              <a:xfrm>
                <a:off x="5831816" y="5216838"/>
                <a:ext cx="733750" cy="538804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1" name="台形 1210">
                <a:extLst>
                  <a:ext uri="{FF2B5EF4-FFF2-40B4-BE49-F238E27FC236}">
                    <a16:creationId xmlns:a16="http://schemas.microsoft.com/office/drawing/2014/main" id="{1161DCEB-BA59-4F17-B62D-8EB7C679E143}"/>
                  </a:ext>
                </a:extLst>
              </p:cNvPr>
              <p:cNvSpPr/>
              <p:nvPr/>
            </p:nvSpPr>
            <p:spPr>
              <a:xfrm>
                <a:off x="6177023" y="5236071"/>
                <a:ext cx="45720" cy="49321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2" name="フリーフォーム: 図形 1211">
                <a:extLst>
                  <a:ext uri="{FF2B5EF4-FFF2-40B4-BE49-F238E27FC236}">
                    <a16:creationId xmlns:a16="http://schemas.microsoft.com/office/drawing/2014/main" id="{9031DEF0-7B11-44FE-98C1-9E2BD287D8CC}"/>
                  </a:ext>
                </a:extLst>
              </p:cNvPr>
              <p:cNvSpPr/>
              <p:nvPr/>
            </p:nvSpPr>
            <p:spPr>
              <a:xfrm rot="10800000">
                <a:off x="6062351" y="4192439"/>
                <a:ext cx="282530" cy="155812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3DC045E8-0BA3-4ACC-B68A-08F069CE84E0}"/>
                  </a:ext>
                </a:extLst>
              </p:cNvPr>
              <p:cNvSpPr/>
              <p:nvPr/>
            </p:nvSpPr>
            <p:spPr>
              <a:xfrm rot="10800000">
                <a:off x="5839799" y="4206300"/>
                <a:ext cx="727634" cy="648910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85C46643-A4BC-4614-9AA7-0791B25DB433}"/>
                  </a:ext>
                </a:extLst>
              </p:cNvPr>
              <p:cNvSpPr/>
              <p:nvPr/>
            </p:nvSpPr>
            <p:spPr>
              <a:xfrm rot="10800000">
                <a:off x="6203616" y="4354486"/>
                <a:ext cx="566651" cy="782664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CBCF1E39-6FC6-4B88-9644-2882EE8514FF}"/>
                  </a:ext>
                </a:extLst>
              </p:cNvPr>
              <p:cNvSpPr/>
              <p:nvPr/>
            </p:nvSpPr>
            <p:spPr>
              <a:xfrm rot="10800000">
                <a:off x="5636964" y="4354486"/>
                <a:ext cx="566652" cy="782664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6" name="フリーフォーム: 図形 1215">
                <a:extLst>
                  <a:ext uri="{FF2B5EF4-FFF2-40B4-BE49-F238E27FC236}">
                    <a16:creationId xmlns:a16="http://schemas.microsoft.com/office/drawing/2014/main" id="{8AC4A305-06FE-445D-9CB3-BD1EA2941675}"/>
                  </a:ext>
                </a:extLst>
              </p:cNvPr>
              <p:cNvSpPr/>
              <p:nvPr/>
            </p:nvSpPr>
            <p:spPr>
              <a:xfrm rot="10800000">
                <a:off x="5970137" y="4194124"/>
                <a:ext cx="466958" cy="39438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フリーフォーム: 図形 1216">
                <a:extLst>
                  <a:ext uri="{FF2B5EF4-FFF2-40B4-BE49-F238E27FC236}">
                    <a16:creationId xmlns:a16="http://schemas.microsoft.com/office/drawing/2014/main" id="{855EBCF8-5D90-45BA-A0DE-C2575738A168}"/>
                  </a:ext>
                </a:extLst>
              </p:cNvPr>
              <p:cNvSpPr/>
              <p:nvPr/>
            </p:nvSpPr>
            <p:spPr>
              <a:xfrm rot="10800000">
                <a:off x="5725513" y="4259634"/>
                <a:ext cx="956206" cy="877516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21417BAC-5969-4BB7-8868-D9C3BCD99793}"/>
                  </a:ext>
                </a:extLst>
              </p:cNvPr>
              <p:cNvSpPr/>
              <p:nvPr/>
            </p:nvSpPr>
            <p:spPr>
              <a:xfrm rot="10800000">
                <a:off x="6549131" y="4503066"/>
                <a:ext cx="251386" cy="63408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9" name="フリーフォーム: 図形 1218">
                <a:extLst>
                  <a:ext uri="{FF2B5EF4-FFF2-40B4-BE49-F238E27FC236}">
                    <a16:creationId xmlns:a16="http://schemas.microsoft.com/office/drawing/2014/main" id="{EE87CE9E-9DD3-4AFA-9E9F-BE0746E02C56}"/>
                  </a:ext>
                </a:extLst>
              </p:cNvPr>
              <p:cNvSpPr/>
              <p:nvPr/>
            </p:nvSpPr>
            <p:spPr>
              <a:xfrm rot="10800000">
                <a:off x="5606716" y="4503071"/>
                <a:ext cx="251383" cy="634079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0" name="四角形: 角を丸くする 1219">
                <a:extLst>
                  <a:ext uri="{FF2B5EF4-FFF2-40B4-BE49-F238E27FC236}">
                    <a16:creationId xmlns:a16="http://schemas.microsoft.com/office/drawing/2014/main" id="{B06F9739-4D61-4A94-841D-DDC3DFAD549B}"/>
                  </a:ext>
                </a:extLst>
              </p:cNvPr>
              <p:cNvSpPr/>
              <p:nvPr/>
            </p:nvSpPr>
            <p:spPr>
              <a:xfrm>
                <a:off x="5579726" y="5086618"/>
                <a:ext cx="1247778" cy="14551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1" name="四角形: 角を丸くする 1220">
                <a:extLst>
                  <a:ext uri="{FF2B5EF4-FFF2-40B4-BE49-F238E27FC236}">
                    <a16:creationId xmlns:a16="http://schemas.microsoft.com/office/drawing/2014/main" id="{EBEF2D89-8DBE-40A2-AC24-806BA7C2D79A}"/>
                  </a:ext>
                </a:extLst>
              </p:cNvPr>
              <p:cNvSpPr/>
              <p:nvPr/>
            </p:nvSpPr>
            <p:spPr>
              <a:xfrm>
                <a:off x="6006764" y="5067434"/>
                <a:ext cx="393702" cy="183886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9C770A41-0EA2-40C8-A72C-32792DEC238D}"/>
                  </a:ext>
                </a:extLst>
              </p:cNvPr>
              <p:cNvSpPr/>
              <p:nvPr/>
            </p:nvSpPr>
            <p:spPr>
              <a:xfrm rot="5400000">
                <a:off x="5981525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3" name="フリーフォーム: 図形 1222">
                <a:extLst>
                  <a:ext uri="{FF2B5EF4-FFF2-40B4-BE49-F238E27FC236}">
                    <a16:creationId xmlns:a16="http://schemas.microsoft.com/office/drawing/2014/main" id="{C25AACDB-E73B-4C7C-B5C1-A5C2BB2893C3}"/>
                  </a:ext>
                </a:extLst>
              </p:cNvPr>
              <p:cNvSpPr/>
              <p:nvPr/>
            </p:nvSpPr>
            <p:spPr>
              <a:xfrm rot="16200000" flipH="1">
                <a:off x="6236560" y="5006844"/>
                <a:ext cx="193932" cy="210998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1307916C-15F4-4DC4-8CBA-9730AE045BCA}"/>
                  </a:ext>
                </a:extLst>
              </p:cNvPr>
              <p:cNvGrpSpPr/>
              <p:nvPr/>
            </p:nvGrpSpPr>
            <p:grpSpPr>
              <a:xfrm flipH="1">
                <a:off x="6405999" y="4683363"/>
                <a:ext cx="1054761" cy="1101131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263" name="四角形: 角を丸くする 1262">
                  <a:extLst>
                    <a:ext uri="{FF2B5EF4-FFF2-40B4-BE49-F238E27FC236}">
                      <a16:creationId xmlns:a16="http://schemas.microsoft.com/office/drawing/2014/main" id="{30662953-3F77-4985-B5C3-9C25F3113DDD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264" name="グループ化 1263">
                  <a:extLst>
                    <a:ext uri="{FF2B5EF4-FFF2-40B4-BE49-F238E27FC236}">
                      <a16:creationId xmlns:a16="http://schemas.microsoft.com/office/drawing/2014/main" id="{7F453CF1-8E8F-4C2F-8221-0600693D5742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265" name="フリーフォーム: 図形 1264">
                    <a:extLst>
                      <a:ext uri="{FF2B5EF4-FFF2-40B4-BE49-F238E27FC236}">
                        <a16:creationId xmlns:a16="http://schemas.microsoft.com/office/drawing/2014/main" id="{026D95C4-8D34-4475-ABEB-C72C3418FE69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6" name="フリーフォーム: 図形 1265">
                    <a:extLst>
                      <a:ext uri="{FF2B5EF4-FFF2-40B4-BE49-F238E27FC236}">
                        <a16:creationId xmlns:a16="http://schemas.microsoft.com/office/drawing/2014/main" id="{C3D1BCF2-8C83-4D81-AA30-0B5288D953D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7" name="フリーフォーム: 図形 1266">
                    <a:extLst>
                      <a:ext uri="{FF2B5EF4-FFF2-40B4-BE49-F238E27FC236}">
                        <a16:creationId xmlns:a16="http://schemas.microsoft.com/office/drawing/2014/main" id="{4AD62912-EF20-45F3-9B40-6EECCC846E56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268" name="フリーフォーム: 図形 1267">
                    <a:extLst>
                      <a:ext uri="{FF2B5EF4-FFF2-40B4-BE49-F238E27FC236}">
                        <a16:creationId xmlns:a16="http://schemas.microsoft.com/office/drawing/2014/main" id="{21DF5A2D-850D-4D63-97FC-3710823E1F52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225" name="台形 1224">
                <a:extLst>
                  <a:ext uri="{FF2B5EF4-FFF2-40B4-BE49-F238E27FC236}">
                    <a16:creationId xmlns:a16="http://schemas.microsoft.com/office/drawing/2014/main" id="{93340CF7-1655-47A2-999E-B83F4568C08C}"/>
                  </a:ext>
                </a:extLst>
              </p:cNvPr>
              <p:cNvSpPr/>
              <p:nvPr/>
            </p:nvSpPr>
            <p:spPr>
              <a:xfrm>
                <a:off x="5713363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6" name="台形 1225">
                <a:extLst>
                  <a:ext uri="{FF2B5EF4-FFF2-40B4-BE49-F238E27FC236}">
                    <a16:creationId xmlns:a16="http://schemas.microsoft.com/office/drawing/2014/main" id="{E717FFE4-0B76-4DE3-8699-C58A04B233B2}"/>
                  </a:ext>
                </a:extLst>
              </p:cNvPr>
              <p:cNvSpPr/>
              <p:nvPr/>
            </p:nvSpPr>
            <p:spPr>
              <a:xfrm>
                <a:off x="6503938" y="3790005"/>
                <a:ext cx="197954" cy="73319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7" name="楕円 1226">
                <a:extLst>
                  <a:ext uri="{FF2B5EF4-FFF2-40B4-BE49-F238E27FC236}">
                    <a16:creationId xmlns:a16="http://schemas.microsoft.com/office/drawing/2014/main" id="{A8CE3404-0BCA-4ACC-BDE1-B47C8B892322}"/>
                  </a:ext>
                </a:extLst>
              </p:cNvPr>
              <p:cNvSpPr/>
              <p:nvPr/>
            </p:nvSpPr>
            <p:spPr>
              <a:xfrm>
                <a:off x="5794363" y="3315408"/>
                <a:ext cx="824036" cy="90282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8" name="フリーフォーム: 図形 1227">
                <a:extLst>
                  <a:ext uri="{FF2B5EF4-FFF2-40B4-BE49-F238E27FC236}">
                    <a16:creationId xmlns:a16="http://schemas.microsoft.com/office/drawing/2014/main" id="{DF4D67E5-D5DD-4B09-8CE0-78EF9EC75E6B}"/>
                  </a:ext>
                </a:extLst>
              </p:cNvPr>
              <p:cNvSpPr/>
              <p:nvPr/>
            </p:nvSpPr>
            <p:spPr>
              <a:xfrm>
                <a:off x="5800494" y="3287931"/>
                <a:ext cx="811774" cy="343258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0B00D4CF-88F2-413C-952C-79E3D1624F3D}"/>
                  </a:ext>
                </a:extLst>
              </p:cNvPr>
              <p:cNvSpPr/>
              <p:nvPr/>
            </p:nvSpPr>
            <p:spPr>
              <a:xfrm>
                <a:off x="6139546" y="2833368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0" name="フリーフォーム: 図形 1229">
                <a:extLst>
                  <a:ext uri="{FF2B5EF4-FFF2-40B4-BE49-F238E27FC236}">
                    <a16:creationId xmlns:a16="http://schemas.microsoft.com/office/drawing/2014/main" id="{41D791AB-4C87-4CE6-BCC1-8CE48A9BDD00}"/>
                  </a:ext>
                </a:extLst>
              </p:cNvPr>
              <p:cNvSpPr/>
              <p:nvPr/>
            </p:nvSpPr>
            <p:spPr>
              <a:xfrm rot="19800000">
                <a:off x="5997041" y="2905654"/>
                <a:ext cx="88886" cy="303678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1" name="フリーフォーム: 図形 1230">
                <a:extLst>
                  <a:ext uri="{FF2B5EF4-FFF2-40B4-BE49-F238E27FC236}">
                    <a16:creationId xmlns:a16="http://schemas.microsoft.com/office/drawing/2014/main" id="{F6848E82-6184-43D9-B75F-96B569CBB915}"/>
                  </a:ext>
                </a:extLst>
              </p:cNvPr>
              <p:cNvSpPr/>
              <p:nvPr/>
            </p:nvSpPr>
            <p:spPr>
              <a:xfrm rot="1800000" flipH="1">
                <a:off x="6276347" y="2905660"/>
                <a:ext cx="88886" cy="303680"/>
              </a:xfrm>
              <a:custGeom>
                <a:avLst/>
                <a:gdLst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128961 w 409575"/>
                  <a:gd name="connsiteY6" fmla="*/ 163318 h 723349"/>
                  <a:gd name="connsiteX0" fmla="*/ 204787 w 409575"/>
                  <a:gd name="connsiteY0" fmla="*/ 0 h 723349"/>
                  <a:gd name="connsiteX1" fmla="*/ 280613 w 409575"/>
                  <a:gd name="connsiteY1" fmla="*/ 163318 h 723349"/>
                  <a:gd name="connsiteX2" fmla="*/ 409575 w 409575"/>
                  <a:gd name="connsiteY2" fmla="*/ 163318 h 723349"/>
                  <a:gd name="connsiteX3" fmla="*/ 307181 w 409575"/>
                  <a:gd name="connsiteY3" fmla="*/ 723349 h 723349"/>
                  <a:gd name="connsiteX4" fmla="*/ 102394 w 409575"/>
                  <a:gd name="connsiteY4" fmla="*/ 723349 h 723349"/>
                  <a:gd name="connsiteX5" fmla="*/ 0 w 409575"/>
                  <a:gd name="connsiteY5" fmla="*/ 163318 h 723349"/>
                  <a:gd name="connsiteX6" fmla="*/ 204787 w 409575"/>
                  <a:gd name="connsiteY6" fmla="*/ 0 h 723349"/>
                  <a:gd name="connsiteX0" fmla="*/ 204787 w 409575"/>
                  <a:gd name="connsiteY0" fmla="*/ 0 h 723349"/>
                  <a:gd name="connsiteX1" fmla="*/ 409575 w 409575"/>
                  <a:gd name="connsiteY1" fmla="*/ 163318 h 723349"/>
                  <a:gd name="connsiteX2" fmla="*/ 307181 w 409575"/>
                  <a:gd name="connsiteY2" fmla="*/ 723349 h 723349"/>
                  <a:gd name="connsiteX3" fmla="*/ 102394 w 409575"/>
                  <a:gd name="connsiteY3" fmla="*/ 723349 h 723349"/>
                  <a:gd name="connsiteX4" fmla="*/ 0 w 409575"/>
                  <a:gd name="connsiteY4" fmla="*/ 163318 h 723349"/>
                  <a:gd name="connsiteX5" fmla="*/ 204787 w 409575"/>
                  <a:gd name="connsiteY5" fmla="*/ 0 h 72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09575" h="723349">
                    <a:moveTo>
                      <a:pt x="204787" y="0"/>
                    </a:moveTo>
                    <a:lnTo>
                      <a:pt x="409575" y="163318"/>
                    </a:lnTo>
                    <a:lnTo>
                      <a:pt x="307181" y="723349"/>
                    </a:lnTo>
                    <a:lnTo>
                      <a:pt x="102394" y="723349"/>
                    </a:lnTo>
                    <a:lnTo>
                      <a:pt x="0" y="163318"/>
                    </a:lnTo>
                    <a:lnTo>
                      <a:pt x="204787" y="0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楕円 1231">
                <a:extLst>
                  <a:ext uri="{FF2B5EF4-FFF2-40B4-BE49-F238E27FC236}">
                    <a16:creationId xmlns:a16="http://schemas.microsoft.com/office/drawing/2014/main" id="{B671E5A1-CD5A-4F1E-AC9A-405944497A0A}"/>
                  </a:ext>
                </a:extLst>
              </p:cNvPr>
              <p:cNvSpPr/>
              <p:nvPr/>
            </p:nvSpPr>
            <p:spPr>
              <a:xfrm>
                <a:off x="5996617" y="3093113"/>
                <a:ext cx="374745" cy="281947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3" name="四角形: 角を丸くする 1232">
                <a:extLst>
                  <a:ext uri="{FF2B5EF4-FFF2-40B4-BE49-F238E27FC236}">
                    <a16:creationId xmlns:a16="http://schemas.microsoft.com/office/drawing/2014/main" id="{A9D11B3E-DEFA-4151-BA26-FAEF4B4A6798}"/>
                  </a:ext>
                </a:extLst>
              </p:cNvPr>
              <p:cNvSpPr/>
              <p:nvPr/>
            </p:nvSpPr>
            <p:spPr>
              <a:xfrm>
                <a:off x="5741715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4" name="四角形: 角を丸くする 1233">
                <a:extLst>
                  <a:ext uri="{FF2B5EF4-FFF2-40B4-BE49-F238E27FC236}">
                    <a16:creationId xmlns:a16="http://schemas.microsoft.com/office/drawing/2014/main" id="{2548EA1E-7540-4571-8CCE-CB8BF8909729}"/>
                  </a:ext>
                </a:extLst>
              </p:cNvPr>
              <p:cNvSpPr/>
              <p:nvPr/>
            </p:nvSpPr>
            <p:spPr>
              <a:xfrm>
                <a:off x="6532290" y="4046134"/>
                <a:ext cx="142348" cy="186916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四角形: 角を丸くする 1234">
                <a:extLst>
                  <a:ext uri="{FF2B5EF4-FFF2-40B4-BE49-F238E27FC236}">
                    <a16:creationId xmlns:a16="http://schemas.microsoft.com/office/drawing/2014/main" id="{BE1AF6C0-8488-45BC-B4B8-E8F963BD3B2D}"/>
                  </a:ext>
                </a:extLst>
              </p:cNvPr>
              <p:cNvSpPr/>
              <p:nvPr/>
            </p:nvSpPr>
            <p:spPr>
              <a:xfrm rot="1358012">
                <a:off x="5846630" y="4972600"/>
                <a:ext cx="127556" cy="322840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6" name="グループ化 1235">
                <a:extLst>
                  <a:ext uri="{FF2B5EF4-FFF2-40B4-BE49-F238E27FC236}">
                    <a16:creationId xmlns:a16="http://schemas.microsoft.com/office/drawing/2014/main" id="{4EBA3403-CD92-4F27-8683-C6C50102444A}"/>
                  </a:ext>
                </a:extLst>
              </p:cNvPr>
              <p:cNvGrpSpPr/>
              <p:nvPr/>
            </p:nvGrpSpPr>
            <p:grpSpPr>
              <a:xfrm>
                <a:off x="4952003" y="4683363"/>
                <a:ext cx="1054761" cy="1101131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10CD3B03-2693-4CD4-B87C-3DDA12D9E31F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フリーフォーム: 図形 1259">
                  <a:extLst>
                    <a:ext uri="{FF2B5EF4-FFF2-40B4-BE49-F238E27FC236}">
                      <a16:creationId xmlns:a16="http://schemas.microsoft.com/office/drawing/2014/main" id="{BEA19CAD-5836-4843-BB3F-722969650547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FDABFA5F-94BB-4D77-B566-9E986233B456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1982614B-847E-48C4-9D3A-5BEFAC535C3C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EA6641C7-9CFE-487D-9C95-2264C8F5811E}"/>
                  </a:ext>
                </a:extLst>
              </p:cNvPr>
              <p:cNvGrpSpPr/>
              <p:nvPr/>
            </p:nvGrpSpPr>
            <p:grpSpPr>
              <a:xfrm>
                <a:off x="5637314" y="4451830"/>
                <a:ext cx="1132580" cy="827562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250" name="四角形: 角を丸くする 1249">
                  <a:extLst>
                    <a:ext uri="{FF2B5EF4-FFF2-40B4-BE49-F238E27FC236}">
                      <a16:creationId xmlns:a16="http://schemas.microsoft.com/office/drawing/2014/main" id="{11A0433E-3897-4591-90B2-A96FC4A1750C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1" name="四角形: 上の 2 つの角を丸める 1250">
                  <a:extLst>
                    <a:ext uri="{FF2B5EF4-FFF2-40B4-BE49-F238E27FC236}">
                      <a16:creationId xmlns:a16="http://schemas.microsoft.com/office/drawing/2014/main" id="{84AD76ED-F912-4322-AB57-D561119A7707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2" name="楕円 1251">
                  <a:extLst>
                    <a:ext uri="{FF2B5EF4-FFF2-40B4-BE49-F238E27FC236}">
                      <a16:creationId xmlns:a16="http://schemas.microsoft.com/office/drawing/2014/main" id="{F8E927FA-077D-4D15-986F-47EC6089A176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3" name="四角形: 角を丸くする 1252">
                  <a:extLst>
                    <a:ext uri="{FF2B5EF4-FFF2-40B4-BE49-F238E27FC236}">
                      <a16:creationId xmlns:a16="http://schemas.microsoft.com/office/drawing/2014/main" id="{C40350D4-09A2-4B3C-8ECE-BF1564798205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4" name="四角形: 上の 2 つの角を丸める 1253">
                  <a:extLst>
                    <a:ext uri="{FF2B5EF4-FFF2-40B4-BE49-F238E27FC236}">
                      <a16:creationId xmlns:a16="http://schemas.microsoft.com/office/drawing/2014/main" id="{9A26801A-EECF-48E1-9C41-9AAC2E96F901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5" name="楕円 1254">
                  <a:extLst>
                    <a:ext uri="{FF2B5EF4-FFF2-40B4-BE49-F238E27FC236}">
                      <a16:creationId xmlns:a16="http://schemas.microsoft.com/office/drawing/2014/main" id="{DF0A5DFC-5B09-4638-BD10-56E1307976A0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6" name="フリーフォーム: 図形 1255">
                  <a:extLst>
                    <a:ext uri="{FF2B5EF4-FFF2-40B4-BE49-F238E27FC236}">
                      <a16:creationId xmlns:a16="http://schemas.microsoft.com/office/drawing/2014/main" id="{34079A4D-2695-4F43-9CAC-000606D1A273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7" name="フリーフォーム: 図形 1256">
                  <a:extLst>
                    <a:ext uri="{FF2B5EF4-FFF2-40B4-BE49-F238E27FC236}">
                      <a16:creationId xmlns:a16="http://schemas.microsoft.com/office/drawing/2014/main" id="{576F70AF-F67B-49EA-A427-969E613010B4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8" name="フリーフォーム: 図形 1257">
                  <a:extLst>
                    <a:ext uri="{FF2B5EF4-FFF2-40B4-BE49-F238E27FC236}">
                      <a16:creationId xmlns:a16="http://schemas.microsoft.com/office/drawing/2014/main" id="{39381913-66BA-457C-954E-33E5363771E5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38" name="楕円 1237">
                <a:extLst>
                  <a:ext uri="{FF2B5EF4-FFF2-40B4-BE49-F238E27FC236}">
                    <a16:creationId xmlns:a16="http://schemas.microsoft.com/office/drawing/2014/main" id="{E9EF2027-C828-41E8-B87E-9AC0A31ACC18}"/>
                  </a:ext>
                </a:extLst>
              </p:cNvPr>
              <p:cNvSpPr/>
              <p:nvPr/>
            </p:nvSpPr>
            <p:spPr>
              <a:xfrm>
                <a:off x="6002063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9" name="楕円 1238">
                <a:extLst>
                  <a:ext uri="{FF2B5EF4-FFF2-40B4-BE49-F238E27FC236}">
                    <a16:creationId xmlns:a16="http://schemas.microsoft.com/office/drawing/2014/main" id="{04E9DCA1-8592-485E-A2D5-7D63D02645AA}"/>
                  </a:ext>
                </a:extLst>
              </p:cNvPr>
              <p:cNvSpPr/>
              <p:nvPr/>
            </p:nvSpPr>
            <p:spPr>
              <a:xfrm>
                <a:off x="6347642" y="3545765"/>
                <a:ext cx="47440" cy="679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0" name="楕円 1239">
                <a:extLst>
                  <a:ext uri="{FF2B5EF4-FFF2-40B4-BE49-F238E27FC236}">
                    <a16:creationId xmlns:a16="http://schemas.microsoft.com/office/drawing/2014/main" id="{F8A4D27B-5C45-4B8C-A221-C482F9BECCD6}"/>
                  </a:ext>
                </a:extLst>
              </p:cNvPr>
              <p:cNvSpPr/>
              <p:nvPr/>
            </p:nvSpPr>
            <p:spPr>
              <a:xfrm>
                <a:off x="5985717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1" name="楕円 1240">
                <a:extLst>
                  <a:ext uri="{FF2B5EF4-FFF2-40B4-BE49-F238E27FC236}">
                    <a16:creationId xmlns:a16="http://schemas.microsoft.com/office/drawing/2014/main" id="{D49560A6-2DC0-43B9-B3C0-4F56FAE58153}"/>
                  </a:ext>
                </a:extLst>
              </p:cNvPr>
              <p:cNvSpPr/>
              <p:nvPr/>
            </p:nvSpPr>
            <p:spPr>
              <a:xfrm>
                <a:off x="6331296" y="3691021"/>
                <a:ext cx="80132" cy="120288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2" name="楕円 1241">
                <a:extLst>
                  <a:ext uri="{FF2B5EF4-FFF2-40B4-BE49-F238E27FC236}">
                    <a16:creationId xmlns:a16="http://schemas.microsoft.com/office/drawing/2014/main" id="{7D4616FC-EC42-4986-8EE7-8DADE29D10D1}"/>
                  </a:ext>
                </a:extLst>
              </p:cNvPr>
              <p:cNvSpPr/>
              <p:nvPr/>
            </p:nvSpPr>
            <p:spPr>
              <a:xfrm>
                <a:off x="5876016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3" name="楕円 1242">
                <a:extLst>
                  <a:ext uri="{FF2B5EF4-FFF2-40B4-BE49-F238E27FC236}">
                    <a16:creationId xmlns:a16="http://schemas.microsoft.com/office/drawing/2014/main" id="{A964270C-06EC-4E38-AEB5-4216918E9844}"/>
                  </a:ext>
                </a:extLst>
              </p:cNvPr>
              <p:cNvSpPr/>
              <p:nvPr/>
            </p:nvSpPr>
            <p:spPr>
              <a:xfrm>
                <a:off x="6422029" y="3859182"/>
                <a:ext cx="96976" cy="45719"/>
              </a:xfrm>
              <a:prstGeom prst="ellipse">
                <a:avLst/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4" name="四角形: 角を丸くする 1243">
                <a:extLst>
                  <a:ext uri="{FF2B5EF4-FFF2-40B4-BE49-F238E27FC236}">
                    <a16:creationId xmlns:a16="http://schemas.microsoft.com/office/drawing/2014/main" id="{CBD5253E-9780-4DEC-A62F-157F7D4877B9}"/>
                  </a:ext>
                </a:extLst>
              </p:cNvPr>
              <p:cNvSpPr/>
              <p:nvPr/>
            </p:nvSpPr>
            <p:spPr>
              <a:xfrm>
                <a:off x="5790029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5" name="四角形: 角を丸くする 1244">
                <a:extLst>
                  <a:ext uri="{FF2B5EF4-FFF2-40B4-BE49-F238E27FC236}">
                    <a16:creationId xmlns:a16="http://schemas.microsoft.com/office/drawing/2014/main" id="{9C64489B-9729-48E5-8DA7-3A760AC8160B}"/>
                  </a:ext>
                </a:extLst>
              </p:cNvPr>
              <p:cNvSpPr/>
              <p:nvPr/>
            </p:nvSpPr>
            <p:spPr>
              <a:xfrm>
                <a:off x="6580604" y="4045798"/>
                <a:ext cx="45720" cy="186916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6" name="楕円 1245">
                <a:extLst>
                  <a:ext uri="{FF2B5EF4-FFF2-40B4-BE49-F238E27FC236}">
                    <a16:creationId xmlns:a16="http://schemas.microsoft.com/office/drawing/2014/main" id="{C9558670-0181-404F-B24B-80BED47AFD40}"/>
                  </a:ext>
                </a:extLst>
              </p:cNvPr>
              <p:cNvSpPr/>
              <p:nvPr/>
            </p:nvSpPr>
            <p:spPr>
              <a:xfrm flipV="1">
                <a:off x="6153606" y="31314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7" name="楕円 1246">
                <a:extLst>
                  <a:ext uri="{FF2B5EF4-FFF2-40B4-BE49-F238E27FC236}">
                    <a16:creationId xmlns:a16="http://schemas.microsoft.com/office/drawing/2014/main" id="{51778666-1998-431B-966A-80FCB8431E01}"/>
                  </a:ext>
                </a:extLst>
              </p:cNvPr>
              <p:cNvSpPr/>
              <p:nvPr/>
            </p:nvSpPr>
            <p:spPr>
              <a:xfrm flipV="1">
                <a:off x="6153606" y="3286233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8" name="楕円 1247">
                <a:extLst>
                  <a:ext uri="{FF2B5EF4-FFF2-40B4-BE49-F238E27FC236}">
                    <a16:creationId xmlns:a16="http://schemas.microsoft.com/office/drawing/2014/main" id="{39354166-EBC6-49EE-9A88-68436319ED3B}"/>
                  </a:ext>
                </a:extLst>
              </p:cNvPr>
              <p:cNvSpPr/>
              <p:nvPr/>
            </p:nvSpPr>
            <p:spPr>
              <a:xfrm flipV="1">
                <a:off x="6034544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9" name="楕円 1248">
                <a:extLst>
                  <a:ext uri="{FF2B5EF4-FFF2-40B4-BE49-F238E27FC236}">
                    <a16:creationId xmlns:a16="http://schemas.microsoft.com/office/drawing/2014/main" id="{7458A314-8B19-4BDC-8FCF-E24878A67427}"/>
                  </a:ext>
                </a:extLst>
              </p:cNvPr>
              <p:cNvSpPr/>
              <p:nvPr/>
            </p:nvSpPr>
            <p:spPr>
              <a:xfrm flipV="1">
                <a:off x="6272669" y="3207651"/>
                <a:ext cx="60768" cy="4572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8" name="グループ化 1157">
              <a:extLst>
                <a:ext uri="{FF2B5EF4-FFF2-40B4-BE49-F238E27FC236}">
                  <a16:creationId xmlns:a16="http://schemas.microsoft.com/office/drawing/2014/main" id="{A39F20F7-5F97-433C-B99C-BBE5FA99DAFF}"/>
                </a:ext>
              </a:extLst>
            </p:cNvPr>
            <p:cNvGrpSpPr/>
            <p:nvPr/>
          </p:nvGrpSpPr>
          <p:grpSpPr>
            <a:xfrm>
              <a:off x="1037336" y="5704770"/>
              <a:ext cx="1057255" cy="86196"/>
              <a:chOff x="1735438" y="5691115"/>
              <a:chExt cx="2958295" cy="352036"/>
            </a:xfrm>
          </p:grpSpPr>
          <p:sp>
            <p:nvSpPr>
              <p:cNvPr id="1191" name="四角形: 上の 2 つの角を丸める 1190">
                <a:extLst>
                  <a:ext uri="{FF2B5EF4-FFF2-40B4-BE49-F238E27FC236}">
                    <a16:creationId xmlns:a16="http://schemas.microsoft.com/office/drawing/2014/main" id="{1E17FDC6-99C8-4C08-9497-DA8EFC717C8F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92" name="グループ化 1191">
                <a:extLst>
                  <a:ext uri="{FF2B5EF4-FFF2-40B4-BE49-F238E27FC236}">
                    <a16:creationId xmlns:a16="http://schemas.microsoft.com/office/drawing/2014/main" id="{A60C2AE1-7CD6-4EFC-97A3-A4498FCC3E0B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205" name="四角形: 上の 2 つの角を丸める 1204">
                  <a:extLst>
                    <a:ext uri="{FF2B5EF4-FFF2-40B4-BE49-F238E27FC236}">
                      <a16:creationId xmlns:a16="http://schemas.microsoft.com/office/drawing/2014/main" id="{ED0446CE-E490-4E61-AD7C-5ABFCD4CC270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6" name="四角形: 上の 2 つの角を丸める 1205">
                  <a:extLst>
                    <a:ext uri="{FF2B5EF4-FFF2-40B4-BE49-F238E27FC236}">
                      <a16:creationId xmlns:a16="http://schemas.microsoft.com/office/drawing/2014/main" id="{39650EAB-02A9-47AF-8FAA-4150A31D2FDE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3" name="グループ化 1192">
                <a:extLst>
                  <a:ext uri="{FF2B5EF4-FFF2-40B4-BE49-F238E27FC236}">
                    <a16:creationId xmlns:a16="http://schemas.microsoft.com/office/drawing/2014/main" id="{79D6D6C0-160A-410E-A751-5AEB5EBE6B2F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203" name="四角形: 上の 2 つの角を丸める 1202">
                  <a:extLst>
                    <a:ext uri="{FF2B5EF4-FFF2-40B4-BE49-F238E27FC236}">
                      <a16:creationId xmlns:a16="http://schemas.microsoft.com/office/drawing/2014/main" id="{F6F2E525-9D1E-4AD6-9FCE-E056FF82CF84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四角形: 上の 2 つの角を丸める 1203">
                  <a:extLst>
                    <a:ext uri="{FF2B5EF4-FFF2-40B4-BE49-F238E27FC236}">
                      <a16:creationId xmlns:a16="http://schemas.microsoft.com/office/drawing/2014/main" id="{5E08705D-4D91-4A7A-9795-23C7956A2295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4" name="グループ化 1193">
                <a:extLst>
                  <a:ext uri="{FF2B5EF4-FFF2-40B4-BE49-F238E27FC236}">
                    <a16:creationId xmlns:a16="http://schemas.microsoft.com/office/drawing/2014/main" id="{92830E6F-41D6-41A8-A652-7421E4D891B3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201" name="四角形: 上の 2 つの角を丸める 1200">
                  <a:extLst>
                    <a:ext uri="{FF2B5EF4-FFF2-40B4-BE49-F238E27FC236}">
                      <a16:creationId xmlns:a16="http://schemas.microsoft.com/office/drawing/2014/main" id="{5B70F10E-3E82-4374-9475-7ED631C389F6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2" name="四角形: 上の 2 つの角を丸める 1201">
                  <a:extLst>
                    <a:ext uri="{FF2B5EF4-FFF2-40B4-BE49-F238E27FC236}">
                      <a16:creationId xmlns:a16="http://schemas.microsoft.com/office/drawing/2014/main" id="{152B6FFB-6788-4B70-A5D2-AC09AAACBD0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5" name="グループ化 1194">
                <a:extLst>
                  <a:ext uri="{FF2B5EF4-FFF2-40B4-BE49-F238E27FC236}">
                    <a16:creationId xmlns:a16="http://schemas.microsoft.com/office/drawing/2014/main" id="{0C22D875-4BFE-41BF-8539-F7723F6C5084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99" name="四角形: 上の 2 つの角を丸める 1198">
                  <a:extLst>
                    <a:ext uri="{FF2B5EF4-FFF2-40B4-BE49-F238E27FC236}">
                      <a16:creationId xmlns:a16="http://schemas.microsoft.com/office/drawing/2014/main" id="{3B65E44A-316E-4A84-9FC6-65DEFEBF5206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0" name="四角形: 上の 2 つの角を丸める 1199">
                  <a:extLst>
                    <a:ext uri="{FF2B5EF4-FFF2-40B4-BE49-F238E27FC236}">
                      <a16:creationId xmlns:a16="http://schemas.microsoft.com/office/drawing/2014/main" id="{2E42A5CF-57DC-4BB3-9E4C-20DAD461D9E4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96" name="グループ化 1195">
                <a:extLst>
                  <a:ext uri="{FF2B5EF4-FFF2-40B4-BE49-F238E27FC236}">
                    <a16:creationId xmlns:a16="http://schemas.microsoft.com/office/drawing/2014/main" id="{809AB9D7-5E46-4228-9993-5F24E85DF574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97" name="四角形: 上の 2 つの角を丸める 1196">
                  <a:extLst>
                    <a:ext uri="{FF2B5EF4-FFF2-40B4-BE49-F238E27FC236}">
                      <a16:creationId xmlns:a16="http://schemas.microsoft.com/office/drawing/2014/main" id="{23AAB204-6858-4868-B0E5-13250836F3EF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8" name="四角形: 上の 2 つの角を丸める 1197">
                  <a:extLst>
                    <a:ext uri="{FF2B5EF4-FFF2-40B4-BE49-F238E27FC236}">
                      <a16:creationId xmlns:a16="http://schemas.microsoft.com/office/drawing/2014/main" id="{758098F2-266C-4728-B670-E942358EB8E4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59" name="グループ化 1158">
              <a:extLst>
                <a:ext uri="{FF2B5EF4-FFF2-40B4-BE49-F238E27FC236}">
                  <a16:creationId xmlns:a16="http://schemas.microsoft.com/office/drawing/2014/main" id="{C96981B3-1589-4C0A-A34C-7C5A6992977C}"/>
                </a:ext>
              </a:extLst>
            </p:cNvPr>
            <p:cNvGrpSpPr/>
            <p:nvPr/>
          </p:nvGrpSpPr>
          <p:grpSpPr>
            <a:xfrm>
              <a:off x="2106889" y="5704770"/>
              <a:ext cx="1057255" cy="86196"/>
              <a:chOff x="1735438" y="5691115"/>
              <a:chExt cx="2958295" cy="352036"/>
            </a:xfrm>
          </p:grpSpPr>
          <p:sp>
            <p:nvSpPr>
              <p:cNvPr id="1175" name="四角形: 上の 2 つの角を丸める 1174">
                <a:extLst>
                  <a:ext uri="{FF2B5EF4-FFF2-40B4-BE49-F238E27FC236}">
                    <a16:creationId xmlns:a16="http://schemas.microsoft.com/office/drawing/2014/main" id="{5B3B96D1-FB1D-4D12-838C-5D4D68D36060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6" name="グループ化 1175">
                <a:extLst>
                  <a:ext uri="{FF2B5EF4-FFF2-40B4-BE49-F238E27FC236}">
                    <a16:creationId xmlns:a16="http://schemas.microsoft.com/office/drawing/2014/main" id="{47CB86E4-07D4-4A82-9888-0CA9E77570CC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189" name="四角形: 上の 2 つの角を丸める 1188">
                  <a:extLst>
                    <a:ext uri="{FF2B5EF4-FFF2-40B4-BE49-F238E27FC236}">
                      <a16:creationId xmlns:a16="http://schemas.microsoft.com/office/drawing/2014/main" id="{FE8FA108-C7F3-47AF-9A0F-E823BEFD52FA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0" name="四角形: 上の 2 つの角を丸める 1189">
                  <a:extLst>
                    <a:ext uri="{FF2B5EF4-FFF2-40B4-BE49-F238E27FC236}">
                      <a16:creationId xmlns:a16="http://schemas.microsoft.com/office/drawing/2014/main" id="{DFF40493-BA73-4540-A6A7-E8072896D6CC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7" name="グループ化 1176">
                <a:extLst>
                  <a:ext uri="{FF2B5EF4-FFF2-40B4-BE49-F238E27FC236}">
                    <a16:creationId xmlns:a16="http://schemas.microsoft.com/office/drawing/2014/main" id="{300EBCFA-DB1A-4309-8E3C-0A237190FCC6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187" name="四角形: 上の 2 つの角を丸める 1186">
                  <a:extLst>
                    <a:ext uri="{FF2B5EF4-FFF2-40B4-BE49-F238E27FC236}">
                      <a16:creationId xmlns:a16="http://schemas.microsoft.com/office/drawing/2014/main" id="{E2570C0F-6BE3-4393-9EF1-D1C762B8CD37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8" name="四角形: 上の 2 つの角を丸める 1187">
                  <a:extLst>
                    <a:ext uri="{FF2B5EF4-FFF2-40B4-BE49-F238E27FC236}">
                      <a16:creationId xmlns:a16="http://schemas.microsoft.com/office/drawing/2014/main" id="{C92549B1-FA23-41F2-8BD3-B7F777FB17B5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8" name="グループ化 1177">
                <a:extLst>
                  <a:ext uri="{FF2B5EF4-FFF2-40B4-BE49-F238E27FC236}">
                    <a16:creationId xmlns:a16="http://schemas.microsoft.com/office/drawing/2014/main" id="{D9483C14-8127-4A24-AD2A-271F45C27062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185" name="四角形: 上の 2 つの角を丸める 1184">
                  <a:extLst>
                    <a:ext uri="{FF2B5EF4-FFF2-40B4-BE49-F238E27FC236}">
                      <a16:creationId xmlns:a16="http://schemas.microsoft.com/office/drawing/2014/main" id="{9B6800AC-E943-4D50-9E6C-A3B43A315B29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6" name="四角形: 上の 2 つの角を丸める 1185">
                  <a:extLst>
                    <a:ext uri="{FF2B5EF4-FFF2-40B4-BE49-F238E27FC236}">
                      <a16:creationId xmlns:a16="http://schemas.microsoft.com/office/drawing/2014/main" id="{B48A92E4-4FFE-415F-8BE5-4BFA3309611E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22209258-F0BB-407E-9268-2E28886C646A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183" name="四角形: 上の 2 つの角を丸める 1182">
                  <a:extLst>
                    <a:ext uri="{FF2B5EF4-FFF2-40B4-BE49-F238E27FC236}">
                      <a16:creationId xmlns:a16="http://schemas.microsoft.com/office/drawing/2014/main" id="{B4BB47B7-2A8A-4B5E-8DD5-0CF8E10E07AE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4" name="四角形: 上の 2 つの角を丸める 1183">
                  <a:extLst>
                    <a:ext uri="{FF2B5EF4-FFF2-40B4-BE49-F238E27FC236}">
                      <a16:creationId xmlns:a16="http://schemas.microsoft.com/office/drawing/2014/main" id="{2400425E-6407-47A5-8E7F-A74B90103B00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AB9262C1-47D2-4F65-86E1-4CFF31D57519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181" name="四角形: 上の 2 つの角を丸める 1180">
                  <a:extLst>
                    <a:ext uri="{FF2B5EF4-FFF2-40B4-BE49-F238E27FC236}">
                      <a16:creationId xmlns:a16="http://schemas.microsoft.com/office/drawing/2014/main" id="{973A70DA-7379-462D-A593-A5527190302E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2" name="四角形: 上の 2 つの角を丸める 1181">
                  <a:extLst>
                    <a:ext uri="{FF2B5EF4-FFF2-40B4-BE49-F238E27FC236}">
                      <a16:creationId xmlns:a16="http://schemas.microsoft.com/office/drawing/2014/main" id="{1DDA196D-B572-4068-8E8D-EAFC77066D22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6A9C9EE5-195A-41A1-B592-4CF56FAD5CA3}"/>
                </a:ext>
              </a:extLst>
            </p:cNvPr>
            <p:cNvGrpSpPr/>
            <p:nvPr/>
          </p:nvGrpSpPr>
          <p:grpSpPr>
            <a:xfrm>
              <a:off x="1912811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162" name="グループ化 1161">
                <a:extLst>
                  <a:ext uri="{FF2B5EF4-FFF2-40B4-BE49-F238E27FC236}">
                    <a16:creationId xmlns:a16="http://schemas.microsoft.com/office/drawing/2014/main" id="{71B8D02D-40A3-4140-B4A4-6A0E7820A2F7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166" name="グループ化 1165">
                  <a:extLst>
                    <a:ext uri="{FF2B5EF4-FFF2-40B4-BE49-F238E27FC236}">
                      <a16:creationId xmlns:a16="http://schemas.microsoft.com/office/drawing/2014/main" id="{58E9C86B-AAA1-48D1-A09D-AF2462F718A3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173" name="正方形/長方形 1172">
                    <a:extLst>
                      <a:ext uri="{FF2B5EF4-FFF2-40B4-BE49-F238E27FC236}">
                        <a16:creationId xmlns:a16="http://schemas.microsoft.com/office/drawing/2014/main" id="{1AA2553D-13DD-4618-9A66-4B7C1AE99462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4" name="正方形/長方形 1173">
                    <a:extLst>
                      <a:ext uri="{FF2B5EF4-FFF2-40B4-BE49-F238E27FC236}">
                        <a16:creationId xmlns:a16="http://schemas.microsoft.com/office/drawing/2014/main" id="{1A4A36DC-538C-439B-B4A7-9BAF51AE4B91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7" name="グループ化 1166">
                  <a:extLst>
                    <a:ext uri="{FF2B5EF4-FFF2-40B4-BE49-F238E27FC236}">
                      <a16:creationId xmlns:a16="http://schemas.microsoft.com/office/drawing/2014/main" id="{4A76866C-E352-462D-90B2-96145E806AAE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171" name="正方形/長方形 1170">
                    <a:extLst>
                      <a:ext uri="{FF2B5EF4-FFF2-40B4-BE49-F238E27FC236}">
                        <a16:creationId xmlns:a16="http://schemas.microsoft.com/office/drawing/2014/main" id="{D582B213-8F67-424C-8A6D-073ED0A444D2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2" name="正方形/長方形 1171">
                    <a:extLst>
                      <a:ext uri="{FF2B5EF4-FFF2-40B4-BE49-F238E27FC236}">
                        <a16:creationId xmlns:a16="http://schemas.microsoft.com/office/drawing/2014/main" id="{9ABE25EA-D016-420F-8B33-54B89C2921A2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68" name="グループ化 1167">
                  <a:extLst>
                    <a:ext uri="{FF2B5EF4-FFF2-40B4-BE49-F238E27FC236}">
                      <a16:creationId xmlns:a16="http://schemas.microsoft.com/office/drawing/2014/main" id="{0753A484-3318-4F3E-BA37-CD74FFACA891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169" name="正方形/長方形 1168">
                    <a:extLst>
                      <a:ext uri="{FF2B5EF4-FFF2-40B4-BE49-F238E27FC236}">
                        <a16:creationId xmlns:a16="http://schemas.microsoft.com/office/drawing/2014/main" id="{78A235AB-F66D-42A2-833F-353EB69CA714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0" name="正方形/長方形 1169">
                    <a:extLst>
                      <a:ext uri="{FF2B5EF4-FFF2-40B4-BE49-F238E27FC236}">
                        <a16:creationId xmlns:a16="http://schemas.microsoft.com/office/drawing/2014/main" id="{39683978-995C-4C06-A2E9-08C3E6900380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63" name="グループ化 1162">
                <a:extLst>
                  <a:ext uri="{FF2B5EF4-FFF2-40B4-BE49-F238E27FC236}">
                    <a16:creationId xmlns:a16="http://schemas.microsoft.com/office/drawing/2014/main" id="{9DC2E072-72BA-4062-AC3D-A7F48722B73F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164" name="フリーフォーム: 図形 1163">
                  <a:extLst>
                    <a:ext uri="{FF2B5EF4-FFF2-40B4-BE49-F238E27FC236}">
                      <a16:creationId xmlns:a16="http://schemas.microsoft.com/office/drawing/2014/main" id="{BD275987-2217-43AA-9EB4-C0A2A3E127C3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165" name="フリーフォーム: 図形 1164">
                  <a:extLst>
                    <a:ext uri="{FF2B5EF4-FFF2-40B4-BE49-F238E27FC236}">
                      <a16:creationId xmlns:a16="http://schemas.microsoft.com/office/drawing/2014/main" id="{05CF5D2A-1984-4671-84CD-6D837347889A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161" name="四角形: 上の 2 つの角を丸める 1160">
              <a:extLst>
                <a:ext uri="{FF2B5EF4-FFF2-40B4-BE49-F238E27FC236}">
                  <a16:creationId xmlns:a16="http://schemas.microsoft.com/office/drawing/2014/main" id="{FDE57D68-23F5-452A-AEA6-DA53D86BFEE3}"/>
                </a:ext>
              </a:extLst>
            </p:cNvPr>
            <p:cNvSpPr/>
            <p:nvPr/>
          </p:nvSpPr>
          <p:spPr>
            <a:xfrm>
              <a:off x="71120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3" name="グループ化 1342">
            <a:extLst>
              <a:ext uri="{FF2B5EF4-FFF2-40B4-BE49-F238E27FC236}">
                <a16:creationId xmlns:a16="http://schemas.microsoft.com/office/drawing/2014/main" id="{4E630D93-462E-4C1E-9CCD-CDB84E18C38D}"/>
              </a:ext>
            </a:extLst>
          </p:cNvPr>
          <p:cNvGrpSpPr/>
          <p:nvPr/>
        </p:nvGrpSpPr>
        <p:grpSpPr>
          <a:xfrm>
            <a:off x="3608438" y="4264043"/>
            <a:ext cx="2773073" cy="1644443"/>
            <a:chOff x="3608438" y="4554036"/>
            <a:chExt cx="2773073" cy="1644443"/>
          </a:xfrm>
        </p:grpSpPr>
        <p:grpSp>
          <p:nvGrpSpPr>
            <p:cNvPr id="1344" name="グループ化 1343">
              <a:extLst>
                <a:ext uri="{FF2B5EF4-FFF2-40B4-BE49-F238E27FC236}">
                  <a16:creationId xmlns:a16="http://schemas.microsoft.com/office/drawing/2014/main" id="{034ED086-E545-46A5-9BD6-B7B7354C4BD5}"/>
                </a:ext>
              </a:extLst>
            </p:cNvPr>
            <p:cNvGrpSpPr/>
            <p:nvPr/>
          </p:nvGrpSpPr>
          <p:grpSpPr>
            <a:xfrm>
              <a:off x="3815105" y="4554036"/>
              <a:ext cx="2327073" cy="1361064"/>
              <a:chOff x="1271113" y="3112280"/>
              <a:chExt cx="6113656" cy="2625712"/>
            </a:xfrm>
          </p:grpSpPr>
          <p:sp>
            <p:nvSpPr>
              <p:cNvPr id="1595" name="フリーフォーム: 図形 1594">
                <a:extLst>
                  <a:ext uri="{FF2B5EF4-FFF2-40B4-BE49-F238E27FC236}">
                    <a16:creationId xmlns:a16="http://schemas.microsoft.com/office/drawing/2014/main" id="{A216238A-94BB-4F1A-A68D-9A72671BE9F2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6" name="フリーフォーム: 図形 1595">
                <a:extLst>
                  <a:ext uri="{FF2B5EF4-FFF2-40B4-BE49-F238E27FC236}">
                    <a16:creationId xmlns:a16="http://schemas.microsoft.com/office/drawing/2014/main" id="{946BDEF2-09A1-45D9-ACCC-4F17DEA8C4E6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7" name="フリーフォーム: 図形 1596">
                <a:extLst>
                  <a:ext uri="{FF2B5EF4-FFF2-40B4-BE49-F238E27FC236}">
                    <a16:creationId xmlns:a16="http://schemas.microsoft.com/office/drawing/2014/main" id="{90D654D9-9060-4AFA-A412-FC50AF9FFA47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8" name="フリーフォーム: 図形 1597">
                <a:extLst>
                  <a:ext uri="{FF2B5EF4-FFF2-40B4-BE49-F238E27FC236}">
                    <a16:creationId xmlns:a16="http://schemas.microsoft.com/office/drawing/2014/main" id="{1B7C63C4-E4A9-4356-9F3B-7BC256C8DF73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9" name="フリーフォーム: 図形 1598">
                <a:extLst>
                  <a:ext uri="{FF2B5EF4-FFF2-40B4-BE49-F238E27FC236}">
                    <a16:creationId xmlns:a16="http://schemas.microsoft.com/office/drawing/2014/main" id="{447526C8-66CD-4B2B-B21C-9CDEE7C16172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0" name="フリーフォーム: 図形 1599">
                <a:extLst>
                  <a:ext uri="{FF2B5EF4-FFF2-40B4-BE49-F238E27FC236}">
                    <a16:creationId xmlns:a16="http://schemas.microsoft.com/office/drawing/2014/main" id="{BB41B45D-D1D4-44D2-A59A-499EFC1D5124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1" name="フリーフォーム: 図形 1600">
                <a:extLst>
                  <a:ext uri="{FF2B5EF4-FFF2-40B4-BE49-F238E27FC236}">
                    <a16:creationId xmlns:a16="http://schemas.microsoft.com/office/drawing/2014/main" id="{37BBAEB8-972C-4542-9FD3-0DCD6EDC8267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2" name="フリーフォーム: 図形 1601">
                <a:extLst>
                  <a:ext uri="{FF2B5EF4-FFF2-40B4-BE49-F238E27FC236}">
                    <a16:creationId xmlns:a16="http://schemas.microsoft.com/office/drawing/2014/main" id="{22580C04-1938-4400-8243-BF5CC72E8476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45" name="グループ化 1344">
              <a:extLst>
                <a:ext uri="{FF2B5EF4-FFF2-40B4-BE49-F238E27FC236}">
                  <a16:creationId xmlns:a16="http://schemas.microsoft.com/office/drawing/2014/main" id="{44E1F034-5E4D-47C9-881A-31DB0724C291}"/>
                </a:ext>
              </a:extLst>
            </p:cNvPr>
            <p:cNvGrpSpPr/>
            <p:nvPr/>
          </p:nvGrpSpPr>
          <p:grpSpPr>
            <a:xfrm>
              <a:off x="5810323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585" name="グループ化 1584">
                <a:extLst>
                  <a:ext uri="{FF2B5EF4-FFF2-40B4-BE49-F238E27FC236}">
                    <a16:creationId xmlns:a16="http://schemas.microsoft.com/office/drawing/2014/main" id="{0843B1D7-EDD7-4E85-B2C4-204F22DBB3E4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587" name="正方形/長方形 1586">
                  <a:extLst>
                    <a:ext uri="{FF2B5EF4-FFF2-40B4-BE49-F238E27FC236}">
                      <a16:creationId xmlns:a16="http://schemas.microsoft.com/office/drawing/2014/main" id="{CDCB1CAD-3126-4EF7-B7E1-9F7EC8BE1698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8" name="四角形: 上の 2 つの角を丸める 1587">
                  <a:extLst>
                    <a:ext uri="{FF2B5EF4-FFF2-40B4-BE49-F238E27FC236}">
                      <a16:creationId xmlns:a16="http://schemas.microsoft.com/office/drawing/2014/main" id="{EA0C7294-8515-49CF-877D-E73D773BE404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9" name="楕円 1049">
                  <a:extLst>
                    <a:ext uri="{FF2B5EF4-FFF2-40B4-BE49-F238E27FC236}">
                      <a16:creationId xmlns:a16="http://schemas.microsoft.com/office/drawing/2014/main" id="{C0965F76-E759-4D49-94AC-F9D13114F663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0" name="フリーフォーム: 図形 1589">
                  <a:extLst>
                    <a:ext uri="{FF2B5EF4-FFF2-40B4-BE49-F238E27FC236}">
                      <a16:creationId xmlns:a16="http://schemas.microsoft.com/office/drawing/2014/main" id="{31D4238A-08B5-4B96-ABCD-E4958431524D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1" name="四角形: 上の 2 つの角を丸める 1590">
                  <a:extLst>
                    <a:ext uri="{FF2B5EF4-FFF2-40B4-BE49-F238E27FC236}">
                      <a16:creationId xmlns:a16="http://schemas.microsoft.com/office/drawing/2014/main" id="{4BC2A684-49C0-4D40-9519-1B975D4E32E7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2" name="四角形: 上の 2 つの角を丸める 1591">
                  <a:extLst>
                    <a:ext uri="{FF2B5EF4-FFF2-40B4-BE49-F238E27FC236}">
                      <a16:creationId xmlns:a16="http://schemas.microsoft.com/office/drawing/2014/main" id="{B4671F17-45CB-402B-A791-A3A65CF0D32E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3" name="四角形: 上の 2 つの角を丸める 1592">
                  <a:extLst>
                    <a:ext uri="{FF2B5EF4-FFF2-40B4-BE49-F238E27FC236}">
                      <a16:creationId xmlns:a16="http://schemas.microsoft.com/office/drawing/2014/main" id="{68BC0F81-BE42-4E6C-95A6-A590F136DCEE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94" name="四角形: 上の 2 つの角を丸める 1593">
                  <a:extLst>
                    <a:ext uri="{FF2B5EF4-FFF2-40B4-BE49-F238E27FC236}">
                      <a16:creationId xmlns:a16="http://schemas.microsoft.com/office/drawing/2014/main" id="{F067D743-14C9-43E8-860B-D8B2BF327C5F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86" name="四角形: 上の 2 つの角を丸める 1585">
                <a:extLst>
                  <a:ext uri="{FF2B5EF4-FFF2-40B4-BE49-F238E27FC236}">
                    <a16:creationId xmlns:a16="http://schemas.microsoft.com/office/drawing/2014/main" id="{FD56AE44-532E-4384-9189-B662D0DBB0F1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46" name="グループ化 1345">
              <a:extLst>
                <a:ext uri="{FF2B5EF4-FFF2-40B4-BE49-F238E27FC236}">
                  <a16:creationId xmlns:a16="http://schemas.microsoft.com/office/drawing/2014/main" id="{4725BFBC-2F92-43D8-BA83-6A44B6C3EF4B}"/>
                </a:ext>
              </a:extLst>
            </p:cNvPr>
            <p:cNvGrpSpPr/>
            <p:nvPr/>
          </p:nvGrpSpPr>
          <p:grpSpPr>
            <a:xfrm>
              <a:off x="3608438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575" name="グループ化 1574">
                <a:extLst>
                  <a:ext uri="{FF2B5EF4-FFF2-40B4-BE49-F238E27FC236}">
                    <a16:creationId xmlns:a16="http://schemas.microsoft.com/office/drawing/2014/main" id="{D359990A-0CEC-4790-94C7-D71BF3F8E002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577" name="正方形/長方形 1576">
                  <a:extLst>
                    <a:ext uri="{FF2B5EF4-FFF2-40B4-BE49-F238E27FC236}">
                      <a16:creationId xmlns:a16="http://schemas.microsoft.com/office/drawing/2014/main" id="{880A4836-25CA-4638-B72E-5DBBD5A5BC51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8" name="四角形: 上の 2 つの角を丸める 1577">
                  <a:extLst>
                    <a:ext uri="{FF2B5EF4-FFF2-40B4-BE49-F238E27FC236}">
                      <a16:creationId xmlns:a16="http://schemas.microsoft.com/office/drawing/2014/main" id="{CCA8C81D-E7CE-488D-B1B3-3232503602FF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79" name="楕円 1049">
                  <a:extLst>
                    <a:ext uri="{FF2B5EF4-FFF2-40B4-BE49-F238E27FC236}">
                      <a16:creationId xmlns:a16="http://schemas.microsoft.com/office/drawing/2014/main" id="{784B32B9-C657-4F1C-80FE-33758F2BA7EB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0" name="フリーフォーム: 図形 1579">
                  <a:extLst>
                    <a:ext uri="{FF2B5EF4-FFF2-40B4-BE49-F238E27FC236}">
                      <a16:creationId xmlns:a16="http://schemas.microsoft.com/office/drawing/2014/main" id="{2C0FEE4E-8513-4A66-868F-EAD38B062C59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1" name="四角形: 上の 2 つの角を丸める 1580">
                  <a:extLst>
                    <a:ext uri="{FF2B5EF4-FFF2-40B4-BE49-F238E27FC236}">
                      <a16:creationId xmlns:a16="http://schemas.microsoft.com/office/drawing/2014/main" id="{9D07A907-187B-4F15-B7CA-FE5E65DF9725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2" name="四角形: 上の 2 つの角を丸める 1581">
                  <a:extLst>
                    <a:ext uri="{FF2B5EF4-FFF2-40B4-BE49-F238E27FC236}">
                      <a16:creationId xmlns:a16="http://schemas.microsoft.com/office/drawing/2014/main" id="{07388215-C059-490A-A0B5-18B98666A790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3" name="四角形: 上の 2 つの角を丸める 1582">
                  <a:extLst>
                    <a:ext uri="{FF2B5EF4-FFF2-40B4-BE49-F238E27FC236}">
                      <a16:creationId xmlns:a16="http://schemas.microsoft.com/office/drawing/2014/main" id="{2DD8B05D-C813-43BB-B1C4-4D27E569E47D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84" name="四角形: 上の 2 つの角を丸める 1583">
                  <a:extLst>
                    <a:ext uri="{FF2B5EF4-FFF2-40B4-BE49-F238E27FC236}">
                      <a16:creationId xmlns:a16="http://schemas.microsoft.com/office/drawing/2014/main" id="{103FC43A-F6BB-4E8C-90AC-8D9D77D08B17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76" name="四角形: 上の 2 つの角を丸める 1575">
                <a:extLst>
                  <a:ext uri="{FF2B5EF4-FFF2-40B4-BE49-F238E27FC236}">
                    <a16:creationId xmlns:a16="http://schemas.microsoft.com/office/drawing/2014/main" id="{D1ACE797-DCCC-40F0-9232-4964CE83FB8B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47" name="グループ化 1346">
              <a:extLst>
                <a:ext uri="{FF2B5EF4-FFF2-40B4-BE49-F238E27FC236}">
                  <a16:creationId xmlns:a16="http://schemas.microsoft.com/office/drawing/2014/main" id="{338FB940-9487-41B2-89D3-EDF34FFC987C}"/>
                </a:ext>
              </a:extLst>
            </p:cNvPr>
            <p:cNvGrpSpPr/>
            <p:nvPr/>
          </p:nvGrpSpPr>
          <p:grpSpPr>
            <a:xfrm>
              <a:off x="3995845" y="5704770"/>
              <a:ext cx="1057255" cy="86196"/>
              <a:chOff x="1735438" y="5691115"/>
              <a:chExt cx="2958295" cy="352036"/>
            </a:xfrm>
          </p:grpSpPr>
          <p:sp>
            <p:nvSpPr>
              <p:cNvPr id="1559" name="四角形: 上の 2 つの角を丸める 1558">
                <a:extLst>
                  <a:ext uri="{FF2B5EF4-FFF2-40B4-BE49-F238E27FC236}">
                    <a16:creationId xmlns:a16="http://schemas.microsoft.com/office/drawing/2014/main" id="{9EE571BF-E720-4620-81A0-AC611DD6AA30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0" name="グループ化 1559">
                <a:extLst>
                  <a:ext uri="{FF2B5EF4-FFF2-40B4-BE49-F238E27FC236}">
                    <a16:creationId xmlns:a16="http://schemas.microsoft.com/office/drawing/2014/main" id="{F32FE774-8A56-43B5-81AB-2C16FE2F2BD6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573" name="四角形: 上の 2 つの角を丸める 1572">
                  <a:extLst>
                    <a:ext uri="{FF2B5EF4-FFF2-40B4-BE49-F238E27FC236}">
                      <a16:creationId xmlns:a16="http://schemas.microsoft.com/office/drawing/2014/main" id="{308F466C-5226-4DBD-B1E9-2A246B13D00C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4" name="四角形: 上の 2 つの角を丸める 1573">
                  <a:extLst>
                    <a:ext uri="{FF2B5EF4-FFF2-40B4-BE49-F238E27FC236}">
                      <a16:creationId xmlns:a16="http://schemas.microsoft.com/office/drawing/2014/main" id="{644D73BD-5C9B-4BB9-99E1-5BD0292ECE6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45E4E58C-DA41-4063-8998-63F6961DF240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571" name="四角形: 上の 2 つの角を丸める 1570">
                  <a:extLst>
                    <a:ext uri="{FF2B5EF4-FFF2-40B4-BE49-F238E27FC236}">
                      <a16:creationId xmlns:a16="http://schemas.microsoft.com/office/drawing/2014/main" id="{8499D96B-16BF-4045-96B0-BFD71F006671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2" name="四角形: 上の 2 つの角を丸める 1571">
                  <a:extLst>
                    <a:ext uri="{FF2B5EF4-FFF2-40B4-BE49-F238E27FC236}">
                      <a16:creationId xmlns:a16="http://schemas.microsoft.com/office/drawing/2014/main" id="{8B60378C-E297-493D-A5F8-452CAEBE4138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2" name="グループ化 1561">
                <a:extLst>
                  <a:ext uri="{FF2B5EF4-FFF2-40B4-BE49-F238E27FC236}">
                    <a16:creationId xmlns:a16="http://schemas.microsoft.com/office/drawing/2014/main" id="{37FD534F-4EED-451E-9416-BA3CE7273E67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569" name="四角形: 上の 2 つの角を丸める 1568">
                  <a:extLst>
                    <a:ext uri="{FF2B5EF4-FFF2-40B4-BE49-F238E27FC236}">
                      <a16:creationId xmlns:a16="http://schemas.microsoft.com/office/drawing/2014/main" id="{4EA9BEE2-7502-44D1-8881-12A9B6167E7F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0" name="四角形: 上の 2 つの角を丸める 1569">
                  <a:extLst>
                    <a:ext uri="{FF2B5EF4-FFF2-40B4-BE49-F238E27FC236}">
                      <a16:creationId xmlns:a16="http://schemas.microsoft.com/office/drawing/2014/main" id="{AD5EDF15-93A1-4BB8-AC86-0B0954046DD9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3" name="グループ化 1562">
                <a:extLst>
                  <a:ext uri="{FF2B5EF4-FFF2-40B4-BE49-F238E27FC236}">
                    <a16:creationId xmlns:a16="http://schemas.microsoft.com/office/drawing/2014/main" id="{B767475D-4588-4AF7-B89C-665A40950622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567" name="四角形: 上の 2 つの角を丸める 1566">
                  <a:extLst>
                    <a:ext uri="{FF2B5EF4-FFF2-40B4-BE49-F238E27FC236}">
                      <a16:creationId xmlns:a16="http://schemas.microsoft.com/office/drawing/2014/main" id="{8835E5F2-87FE-4207-937D-B161655537EE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8" name="四角形: 上の 2 つの角を丸める 1567">
                  <a:extLst>
                    <a:ext uri="{FF2B5EF4-FFF2-40B4-BE49-F238E27FC236}">
                      <a16:creationId xmlns:a16="http://schemas.microsoft.com/office/drawing/2014/main" id="{2495D861-829E-44D8-BF10-7695BE4762B9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64" name="グループ化 1563">
                <a:extLst>
                  <a:ext uri="{FF2B5EF4-FFF2-40B4-BE49-F238E27FC236}">
                    <a16:creationId xmlns:a16="http://schemas.microsoft.com/office/drawing/2014/main" id="{4B30D4BA-74A0-484A-AC74-F55C05209082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565" name="四角形: 上の 2 つの角を丸める 1564">
                  <a:extLst>
                    <a:ext uri="{FF2B5EF4-FFF2-40B4-BE49-F238E27FC236}">
                      <a16:creationId xmlns:a16="http://schemas.microsoft.com/office/drawing/2014/main" id="{FEDE0441-11C0-40EE-A52C-5BF8133C8A19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6" name="四角形: 上の 2 つの角を丸める 1565">
                  <a:extLst>
                    <a:ext uri="{FF2B5EF4-FFF2-40B4-BE49-F238E27FC236}">
                      <a16:creationId xmlns:a16="http://schemas.microsoft.com/office/drawing/2014/main" id="{3ED8698B-5C03-43C7-9E97-1968E5DF60DE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55DF7F3E-3AFF-4F9B-BD6B-A01BE7EB4187}"/>
                </a:ext>
              </a:extLst>
            </p:cNvPr>
            <p:cNvGrpSpPr/>
            <p:nvPr/>
          </p:nvGrpSpPr>
          <p:grpSpPr>
            <a:xfrm>
              <a:off x="5065398" y="5704770"/>
              <a:ext cx="1057255" cy="86196"/>
              <a:chOff x="1735438" y="5691115"/>
              <a:chExt cx="2958295" cy="352036"/>
            </a:xfrm>
          </p:grpSpPr>
          <p:sp>
            <p:nvSpPr>
              <p:cNvPr id="1543" name="四角形: 上の 2 つの角を丸める 1542">
                <a:extLst>
                  <a:ext uri="{FF2B5EF4-FFF2-40B4-BE49-F238E27FC236}">
                    <a16:creationId xmlns:a16="http://schemas.microsoft.com/office/drawing/2014/main" id="{5B2539F0-9C8D-47DC-ABE5-CFDCC6B62A8A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44" name="グループ化 1543">
                <a:extLst>
                  <a:ext uri="{FF2B5EF4-FFF2-40B4-BE49-F238E27FC236}">
                    <a16:creationId xmlns:a16="http://schemas.microsoft.com/office/drawing/2014/main" id="{7D0E26B4-C10A-4D39-8D54-C9CC4F343D24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557" name="四角形: 上の 2 つの角を丸める 1556">
                  <a:extLst>
                    <a:ext uri="{FF2B5EF4-FFF2-40B4-BE49-F238E27FC236}">
                      <a16:creationId xmlns:a16="http://schemas.microsoft.com/office/drawing/2014/main" id="{E5EED4D5-C433-48FB-B192-C5FD1F08E644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8" name="四角形: 上の 2 つの角を丸める 1557">
                  <a:extLst>
                    <a:ext uri="{FF2B5EF4-FFF2-40B4-BE49-F238E27FC236}">
                      <a16:creationId xmlns:a16="http://schemas.microsoft.com/office/drawing/2014/main" id="{5897A642-A209-41DB-A5F8-AE83EF860819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5" name="グループ化 1544">
                <a:extLst>
                  <a:ext uri="{FF2B5EF4-FFF2-40B4-BE49-F238E27FC236}">
                    <a16:creationId xmlns:a16="http://schemas.microsoft.com/office/drawing/2014/main" id="{80C37968-A118-4558-BC8A-818B6DF5B60D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555" name="四角形: 上の 2 つの角を丸める 1554">
                  <a:extLst>
                    <a:ext uri="{FF2B5EF4-FFF2-40B4-BE49-F238E27FC236}">
                      <a16:creationId xmlns:a16="http://schemas.microsoft.com/office/drawing/2014/main" id="{B3CBB571-46AA-433A-856D-DF4672382602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6" name="四角形: 上の 2 つの角を丸める 1555">
                  <a:extLst>
                    <a:ext uri="{FF2B5EF4-FFF2-40B4-BE49-F238E27FC236}">
                      <a16:creationId xmlns:a16="http://schemas.microsoft.com/office/drawing/2014/main" id="{09415704-7214-4FF2-ADF0-78C0F6CF8A7B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6" name="グループ化 1545">
                <a:extLst>
                  <a:ext uri="{FF2B5EF4-FFF2-40B4-BE49-F238E27FC236}">
                    <a16:creationId xmlns:a16="http://schemas.microsoft.com/office/drawing/2014/main" id="{1C6AB1A4-E05A-4E2D-9D1B-4DFAE5DDBA2A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553" name="四角形: 上の 2 つの角を丸める 1552">
                  <a:extLst>
                    <a:ext uri="{FF2B5EF4-FFF2-40B4-BE49-F238E27FC236}">
                      <a16:creationId xmlns:a16="http://schemas.microsoft.com/office/drawing/2014/main" id="{0E246B10-7ED0-46E2-8555-776BFD81FE5E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4" name="四角形: 上の 2 つの角を丸める 1553">
                  <a:extLst>
                    <a:ext uri="{FF2B5EF4-FFF2-40B4-BE49-F238E27FC236}">
                      <a16:creationId xmlns:a16="http://schemas.microsoft.com/office/drawing/2014/main" id="{EF655CAE-418E-4F8B-B80E-C3659AC7AA7C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7" name="グループ化 1546">
                <a:extLst>
                  <a:ext uri="{FF2B5EF4-FFF2-40B4-BE49-F238E27FC236}">
                    <a16:creationId xmlns:a16="http://schemas.microsoft.com/office/drawing/2014/main" id="{D287341F-CB82-46C6-8143-3402B72F08F5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551" name="四角形: 上の 2 つの角を丸める 1550">
                  <a:extLst>
                    <a:ext uri="{FF2B5EF4-FFF2-40B4-BE49-F238E27FC236}">
                      <a16:creationId xmlns:a16="http://schemas.microsoft.com/office/drawing/2014/main" id="{4640AB21-B6D6-4149-9C30-6DB7ECF315F1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2" name="四角形: 上の 2 つの角を丸める 1551">
                  <a:extLst>
                    <a:ext uri="{FF2B5EF4-FFF2-40B4-BE49-F238E27FC236}">
                      <a16:creationId xmlns:a16="http://schemas.microsoft.com/office/drawing/2014/main" id="{839D2706-2A13-4245-9C7A-E23EE7E4EFEC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8" name="グループ化 1547">
                <a:extLst>
                  <a:ext uri="{FF2B5EF4-FFF2-40B4-BE49-F238E27FC236}">
                    <a16:creationId xmlns:a16="http://schemas.microsoft.com/office/drawing/2014/main" id="{ACB4A7EC-ED2B-48BF-8E1C-7C181C8EE9A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549" name="四角形: 上の 2 つの角を丸める 1548">
                  <a:extLst>
                    <a:ext uri="{FF2B5EF4-FFF2-40B4-BE49-F238E27FC236}">
                      <a16:creationId xmlns:a16="http://schemas.microsoft.com/office/drawing/2014/main" id="{A00B2FC3-551C-4CCE-9F7E-44B9A1BB81EB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0" name="四角形: 上の 2 つの角を丸める 1549">
                  <a:extLst>
                    <a:ext uri="{FF2B5EF4-FFF2-40B4-BE49-F238E27FC236}">
                      <a16:creationId xmlns:a16="http://schemas.microsoft.com/office/drawing/2014/main" id="{ADB21DD6-AC35-4339-9CD5-71018F7E54FD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49" name="グループ化 1348">
              <a:extLst>
                <a:ext uri="{FF2B5EF4-FFF2-40B4-BE49-F238E27FC236}">
                  <a16:creationId xmlns:a16="http://schemas.microsoft.com/office/drawing/2014/main" id="{BA0BC2C0-3B29-45C6-AD3C-D529D06D441F}"/>
                </a:ext>
              </a:extLst>
            </p:cNvPr>
            <p:cNvGrpSpPr/>
            <p:nvPr/>
          </p:nvGrpSpPr>
          <p:grpSpPr>
            <a:xfrm>
              <a:off x="5065398" y="4775236"/>
              <a:ext cx="1057255" cy="1020423"/>
              <a:chOff x="5853557" y="3065948"/>
              <a:chExt cx="2039614" cy="1968561"/>
            </a:xfrm>
          </p:grpSpPr>
          <p:sp>
            <p:nvSpPr>
              <p:cNvPr id="1445" name="フリーフォーム: 図形 1444">
                <a:extLst>
                  <a:ext uri="{FF2B5EF4-FFF2-40B4-BE49-F238E27FC236}">
                    <a16:creationId xmlns:a16="http://schemas.microsoft.com/office/drawing/2014/main" id="{EE4726FE-1DD1-4D55-8E00-510C441AF308}"/>
                  </a:ext>
                </a:extLst>
              </p:cNvPr>
              <p:cNvSpPr/>
              <p:nvPr/>
            </p:nvSpPr>
            <p:spPr>
              <a:xfrm>
                <a:off x="6452664" y="3258344"/>
                <a:ext cx="840146" cy="651329"/>
              </a:xfrm>
              <a:custGeom>
                <a:avLst/>
                <a:gdLst>
                  <a:gd name="connsiteX0" fmla="*/ 657514 w 1315028"/>
                  <a:gd name="connsiteY0" fmla="*/ 0 h 1019485"/>
                  <a:gd name="connsiteX1" fmla="*/ 1315028 w 1315028"/>
                  <a:gd name="connsiteY1" fmla="*/ 704611 h 1019485"/>
                  <a:gd name="connsiteX2" fmla="*/ 1301670 w 1315028"/>
                  <a:gd name="connsiteY2" fmla="*/ 846615 h 1019485"/>
                  <a:gd name="connsiteX3" fmla="*/ 1286143 w 1315028"/>
                  <a:gd name="connsiteY3" fmla="*/ 900219 h 1019485"/>
                  <a:gd name="connsiteX4" fmla="*/ 1281016 w 1315028"/>
                  <a:gd name="connsiteY4" fmla="*/ 902810 h 1019485"/>
                  <a:gd name="connsiteX5" fmla="*/ 657514 w 1315028"/>
                  <a:gd name="connsiteY5" fmla="*/ 1019485 h 1019485"/>
                  <a:gd name="connsiteX6" fmla="*/ 34013 w 1315028"/>
                  <a:gd name="connsiteY6" fmla="*/ 902810 h 1019485"/>
                  <a:gd name="connsiteX7" fmla="*/ 28886 w 1315028"/>
                  <a:gd name="connsiteY7" fmla="*/ 900219 h 1019485"/>
                  <a:gd name="connsiteX8" fmla="*/ 13359 w 1315028"/>
                  <a:gd name="connsiteY8" fmla="*/ 846615 h 1019485"/>
                  <a:gd name="connsiteX9" fmla="*/ 0 w 1315028"/>
                  <a:gd name="connsiteY9" fmla="*/ 704611 h 1019485"/>
                  <a:gd name="connsiteX10" fmla="*/ 657514 w 1315028"/>
                  <a:gd name="connsiteY10" fmla="*/ 0 h 1019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5028" h="1019485">
                    <a:moveTo>
                      <a:pt x="657514" y="0"/>
                    </a:moveTo>
                    <a:cubicBezTo>
                      <a:pt x="1020649" y="0"/>
                      <a:pt x="1315028" y="315465"/>
                      <a:pt x="1315028" y="704611"/>
                    </a:cubicBezTo>
                    <a:cubicBezTo>
                      <a:pt x="1315028" y="753254"/>
                      <a:pt x="1310429" y="800746"/>
                      <a:pt x="1301670" y="846615"/>
                    </a:cubicBezTo>
                    <a:lnTo>
                      <a:pt x="1286143" y="900219"/>
                    </a:lnTo>
                    <a:lnTo>
                      <a:pt x="1281016" y="902810"/>
                    </a:lnTo>
                    <a:cubicBezTo>
                      <a:pt x="1103034" y="976473"/>
                      <a:pt x="888473" y="1019485"/>
                      <a:pt x="657514" y="1019485"/>
                    </a:cubicBezTo>
                    <a:cubicBezTo>
                      <a:pt x="426555" y="1019485"/>
                      <a:pt x="211995" y="976473"/>
                      <a:pt x="34013" y="902810"/>
                    </a:cubicBezTo>
                    <a:lnTo>
                      <a:pt x="28886" y="900219"/>
                    </a:lnTo>
                    <a:lnTo>
                      <a:pt x="13359" y="846615"/>
                    </a:lnTo>
                    <a:cubicBezTo>
                      <a:pt x="4600" y="800746"/>
                      <a:pt x="0" y="753254"/>
                      <a:pt x="0" y="704611"/>
                    </a:cubicBezTo>
                    <a:cubicBezTo>
                      <a:pt x="0" y="315465"/>
                      <a:pt x="294379" y="0"/>
                      <a:pt x="657514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6" name="フリーフォーム: 図形 1445">
                <a:extLst>
                  <a:ext uri="{FF2B5EF4-FFF2-40B4-BE49-F238E27FC236}">
                    <a16:creationId xmlns:a16="http://schemas.microsoft.com/office/drawing/2014/main" id="{2B5139FC-7625-4605-A065-994F83105200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7" name="フリーフォーム: 図形 1446">
                <a:extLst>
                  <a:ext uri="{FF2B5EF4-FFF2-40B4-BE49-F238E27FC236}">
                    <a16:creationId xmlns:a16="http://schemas.microsoft.com/office/drawing/2014/main" id="{326BA378-D761-4C1D-B0B3-780E31C7C316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8" name="フリーフォーム: 図形 1447">
                <a:extLst>
                  <a:ext uri="{FF2B5EF4-FFF2-40B4-BE49-F238E27FC236}">
                    <a16:creationId xmlns:a16="http://schemas.microsoft.com/office/drawing/2014/main" id="{59E61E40-731C-4990-B679-64146C160309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9" name="台形 1448">
                <a:extLst>
                  <a:ext uri="{FF2B5EF4-FFF2-40B4-BE49-F238E27FC236}">
                    <a16:creationId xmlns:a16="http://schemas.microsoft.com/office/drawing/2014/main" id="{59645AE5-62C5-4244-AFDB-41AB8BD448A6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0" name="フリーフォーム: 図形 1449">
                <a:extLst>
                  <a:ext uri="{FF2B5EF4-FFF2-40B4-BE49-F238E27FC236}">
                    <a16:creationId xmlns:a16="http://schemas.microsoft.com/office/drawing/2014/main" id="{CBEA6D21-AAD4-4CCB-9AEC-3852ECD96295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1" name="フリーフォーム: 図形 1450">
                <a:extLst>
                  <a:ext uri="{FF2B5EF4-FFF2-40B4-BE49-F238E27FC236}">
                    <a16:creationId xmlns:a16="http://schemas.microsoft.com/office/drawing/2014/main" id="{6463D882-F71B-4DD8-91A4-754C1112AC35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2" name="フリーフォーム: 図形 1451">
                <a:extLst>
                  <a:ext uri="{FF2B5EF4-FFF2-40B4-BE49-F238E27FC236}">
                    <a16:creationId xmlns:a16="http://schemas.microsoft.com/office/drawing/2014/main" id="{C7C0A9B8-473A-41B8-B83F-F9BAA9C7154B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3" name="フリーフォーム: 図形 1452">
                <a:extLst>
                  <a:ext uri="{FF2B5EF4-FFF2-40B4-BE49-F238E27FC236}">
                    <a16:creationId xmlns:a16="http://schemas.microsoft.com/office/drawing/2014/main" id="{94FBD54A-18FF-48B5-860C-EBF2A0AC5FE4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4" name="フリーフォーム: 図形 1453">
                <a:extLst>
                  <a:ext uri="{FF2B5EF4-FFF2-40B4-BE49-F238E27FC236}">
                    <a16:creationId xmlns:a16="http://schemas.microsoft.com/office/drawing/2014/main" id="{BCE5236A-7314-4146-8658-6AE947B8EACD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5" name="フリーフォーム: 図形 1454">
                <a:extLst>
                  <a:ext uri="{FF2B5EF4-FFF2-40B4-BE49-F238E27FC236}">
                    <a16:creationId xmlns:a16="http://schemas.microsoft.com/office/drawing/2014/main" id="{525F91EA-368F-4DD8-896C-5A3B96FB3A54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6" name="フリーフォーム: 図形 1455">
                <a:extLst>
                  <a:ext uri="{FF2B5EF4-FFF2-40B4-BE49-F238E27FC236}">
                    <a16:creationId xmlns:a16="http://schemas.microsoft.com/office/drawing/2014/main" id="{F800AEB3-95CC-4E79-A12A-13F6B5B45A95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7" name="フリーフォーム: 図形 1456">
                <a:extLst>
                  <a:ext uri="{FF2B5EF4-FFF2-40B4-BE49-F238E27FC236}">
                    <a16:creationId xmlns:a16="http://schemas.microsoft.com/office/drawing/2014/main" id="{6AD21B68-A67C-46ED-897F-7C8EC2CFAD9F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8" name="四角形: 角を丸くする 1457">
                <a:extLst>
                  <a:ext uri="{FF2B5EF4-FFF2-40B4-BE49-F238E27FC236}">
                    <a16:creationId xmlns:a16="http://schemas.microsoft.com/office/drawing/2014/main" id="{60397CDD-BAB1-406D-9028-C685CEB8A9C1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9" name="四角形: 角を丸くする 1458">
                <a:extLst>
                  <a:ext uri="{FF2B5EF4-FFF2-40B4-BE49-F238E27FC236}">
                    <a16:creationId xmlns:a16="http://schemas.microsoft.com/office/drawing/2014/main" id="{10217CAD-E80F-4188-B65E-929B42EB8860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0" name="フリーフォーム: 図形 1459">
                <a:extLst>
                  <a:ext uri="{FF2B5EF4-FFF2-40B4-BE49-F238E27FC236}">
                    <a16:creationId xmlns:a16="http://schemas.microsoft.com/office/drawing/2014/main" id="{56AB90F6-1152-479B-BF1C-C6028C173216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1" name="フリーフォーム: 図形 1460">
                <a:extLst>
                  <a:ext uri="{FF2B5EF4-FFF2-40B4-BE49-F238E27FC236}">
                    <a16:creationId xmlns:a16="http://schemas.microsoft.com/office/drawing/2014/main" id="{A8EA37C0-3304-4C10-A656-098D374C95C2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62" name="グループ化 1461">
                <a:extLst>
                  <a:ext uri="{FF2B5EF4-FFF2-40B4-BE49-F238E27FC236}">
                    <a16:creationId xmlns:a16="http://schemas.microsoft.com/office/drawing/2014/main" id="{136DC7F0-272F-47C6-B0AD-21E2FABD9FBA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537" name="四角形: 角を丸くする 1536">
                  <a:extLst>
                    <a:ext uri="{FF2B5EF4-FFF2-40B4-BE49-F238E27FC236}">
                      <a16:creationId xmlns:a16="http://schemas.microsoft.com/office/drawing/2014/main" id="{92D650F4-38AC-49B7-BAEC-16EAB01AC30B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538" name="グループ化 1537">
                  <a:extLst>
                    <a:ext uri="{FF2B5EF4-FFF2-40B4-BE49-F238E27FC236}">
                      <a16:creationId xmlns:a16="http://schemas.microsoft.com/office/drawing/2014/main" id="{8D1E77F7-49CD-4F0E-8169-C585C379E64F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539" name="フリーフォーム: 図形 1538">
                    <a:extLst>
                      <a:ext uri="{FF2B5EF4-FFF2-40B4-BE49-F238E27FC236}">
                        <a16:creationId xmlns:a16="http://schemas.microsoft.com/office/drawing/2014/main" id="{4F0C2850-FA7B-4C92-B4AD-28AB04B6A166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0" name="フリーフォーム: 図形 1539">
                    <a:extLst>
                      <a:ext uri="{FF2B5EF4-FFF2-40B4-BE49-F238E27FC236}">
                        <a16:creationId xmlns:a16="http://schemas.microsoft.com/office/drawing/2014/main" id="{353B9C3A-A91C-4921-8FF5-6669C89D3AB0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1" name="フリーフォーム: 図形 1540">
                    <a:extLst>
                      <a:ext uri="{FF2B5EF4-FFF2-40B4-BE49-F238E27FC236}">
                        <a16:creationId xmlns:a16="http://schemas.microsoft.com/office/drawing/2014/main" id="{7D4EECAF-CAA0-4EBD-96C7-551EE4176DA7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542" name="フリーフォーム: 図形 1541">
                    <a:extLst>
                      <a:ext uri="{FF2B5EF4-FFF2-40B4-BE49-F238E27FC236}">
                        <a16:creationId xmlns:a16="http://schemas.microsoft.com/office/drawing/2014/main" id="{8403157E-B3F0-43BC-B762-D375FADC5AC3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463" name="台形 1462">
                <a:extLst>
                  <a:ext uri="{FF2B5EF4-FFF2-40B4-BE49-F238E27FC236}">
                    <a16:creationId xmlns:a16="http://schemas.microsoft.com/office/drawing/2014/main" id="{40C39F7C-73C2-4C52-A186-B23C4A5105FA}"/>
                  </a:ext>
                </a:extLst>
              </p:cNvPr>
              <p:cNvSpPr/>
              <p:nvPr/>
            </p:nvSpPr>
            <p:spPr>
              <a:xfrm>
                <a:off x="6557757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4" name="台形 1463">
                <a:extLst>
                  <a:ext uri="{FF2B5EF4-FFF2-40B4-BE49-F238E27FC236}">
                    <a16:creationId xmlns:a16="http://schemas.microsoft.com/office/drawing/2014/main" id="{BD44E0B6-056D-4B7D-83A5-1037C626F571}"/>
                  </a:ext>
                </a:extLst>
              </p:cNvPr>
              <p:cNvSpPr/>
              <p:nvPr/>
            </p:nvSpPr>
            <p:spPr>
              <a:xfrm>
                <a:off x="7062841" y="3677125"/>
                <a:ext cx="126469" cy="468422"/>
              </a:xfrm>
              <a:prstGeom prst="trapezoid">
                <a:avLst>
                  <a:gd name="adj" fmla="val 39435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5" name="楕円 1464">
                <a:extLst>
                  <a:ext uri="{FF2B5EF4-FFF2-40B4-BE49-F238E27FC236}">
                    <a16:creationId xmlns:a16="http://schemas.microsoft.com/office/drawing/2014/main" id="{B14DB8F6-00FE-49B7-8859-CD4B700AC061}"/>
                  </a:ext>
                </a:extLst>
              </p:cNvPr>
              <p:cNvSpPr/>
              <p:nvPr/>
            </p:nvSpPr>
            <p:spPr>
              <a:xfrm>
                <a:off x="6609507" y="3373914"/>
                <a:ext cx="526461" cy="576798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6" name="フリーフォーム: 図形 1465">
                <a:extLst>
                  <a:ext uri="{FF2B5EF4-FFF2-40B4-BE49-F238E27FC236}">
                    <a16:creationId xmlns:a16="http://schemas.microsoft.com/office/drawing/2014/main" id="{A5279104-5799-464F-B57F-FFCD5890FAB5}"/>
                  </a:ext>
                </a:extLst>
              </p:cNvPr>
              <p:cNvSpPr/>
              <p:nvPr/>
            </p:nvSpPr>
            <p:spPr>
              <a:xfrm>
                <a:off x="6613424" y="3356360"/>
                <a:ext cx="518627" cy="219301"/>
              </a:xfrm>
              <a:custGeom>
                <a:avLst/>
                <a:gdLst>
                  <a:gd name="connsiteX0" fmla="*/ 405887 w 811774"/>
                  <a:gd name="connsiteY0" fmla="*/ 0 h 384780"/>
                  <a:gd name="connsiteX1" fmla="*/ 809535 w 811774"/>
                  <a:gd name="connsiteY1" fmla="*/ 360438 h 384780"/>
                  <a:gd name="connsiteX2" fmla="*/ 811774 w 811774"/>
                  <a:gd name="connsiteY2" fmla="*/ 384780 h 384780"/>
                  <a:gd name="connsiteX3" fmla="*/ 685269 w 811774"/>
                  <a:gd name="connsiteY3" fmla="*/ 370455 h 384780"/>
                  <a:gd name="connsiteX4" fmla="*/ 672793 w 811774"/>
                  <a:gd name="connsiteY4" fmla="*/ 307820 h 384780"/>
                  <a:gd name="connsiteX5" fmla="*/ 405887 w 811774"/>
                  <a:gd name="connsiteY5" fmla="*/ 32117 h 384780"/>
                  <a:gd name="connsiteX6" fmla="*/ 138982 w 811774"/>
                  <a:gd name="connsiteY6" fmla="*/ 307820 h 384780"/>
                  <a:gd name="connsiteX7" fmla="*/ 126505 w 811774"/>
                  <a:gd name="connsiteY7" fmla="*/ 370455 h 384780"/>
                  <a:gd name="connsiteX8" fmla="*/ 0 w 811774"/>
                  <a:gd name="connsiteY8" fmla="*/ 384780 h 384780"/>
                  <a:gd name="connsiteX9" fmla="*/ 2240 w 811774"/>
                  <a:gd name="connsiteY9" fmla="*/ 360438 h 384780"/>
                  <a:gd name="connsiteX10" fmla="*/ 405887 w 811774"/>
                  <a:gd name="connsiteY10" fmla="*/ 0 h 384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1774" h="384780">
                    <a:moveTo>
                      <a:pt x="405887" y="0"/>
                    </a:moveTo>
                    <a:cubicBezTo>
                      <a:pt x="604994" y="0"/>
                      <a:pt x="771115" y="154736"/>
                      <a:pt x="809535" y="360438"/>
                    </a:cubicBezTo>
                    <a:lnTo>
                      <a:pt x="811774" y="384780"/>
                    </a:lnTo>
                    <a:lnTo>
                      <a:pt x="685269" y="370455"/>
                    </a:lnTo>
                    <a:lnTo>
                      <a:pt x="672793" y="307820"/>
                    </a:lnTo>
                    <a:cubicBezTo>
                      <a:pt x="628819" y="145801"/>
                      <a:pt x="525872" y="32117"/>
                      <a:pt x="405887" y="32117"/>
                    </a:cubicBezTo>
                    <a:cubicBezTo>
                      <a:pt x="285902" y="32117"/>
                      <a:pt x="182956" y="145801"/>
                      <a:pt x="138982" y="307820"/>
                    </a:cubicBezTo>
                    <a:lnTo>
                      <a:pt x="126505" y="370455"/>
                    </a:lnTo>
                    <a:lnTo>
                      <a:pt x="0" y="384780"/>
                    </a:lnTo>
                    <a:lnTo>
                      <a:pt x="2240" y="360438"/>
                    </a:lnTo>
                    <a:cubicBezTo>
                      <a:pt x="40659" y="154736"/>
                      <a:pt x="206780" y="0"/>
                      <a:pt x="4058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7" name="四角形: 角を丸くする 1466">
                <a:extLst>
                  <a:ext uri="{FF2B5EF4-FFF2-40B4-BE49-F238E27FC236}">
                    <a16:creationId xmlns:a16="http://schemas.microsoft.com/office/drawing/2014/main" id="{146FD643-ED60-4A8C-8F12-4D7383648B69}"/>
                  </a:ext>
                </a:extLst>
              </p:cNvPr>
              <p:cNvSpPr/>
              <p:nvPr/>
            </p:nvSpPr>
            <p:spPr>
              <a:xfrm>
                <a:off x="6575871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8" name="四角形: 角を丸くする 1467">
                <a:extLst>
                  <a:ext uri="{FF2B5EF4-FFF2-40B4-BE49-F238E27FC236}">
                    <a16:creationId xmlns:a16="http://schemas.microsoft.com/office/drawing/2014/main" id="{8E130414-5622-4FF2-B6B1-1FC13F09404C}"/>
                  </a:ext>
                </a:extLst>
              </p:cNvPr>
              <p:cNvSpPr/>
              <p:nvPr/>
            </p:nvSpPr>
            <p:spPr>
              <a:xfrm>
                <a:off x="7080954" y="3840761"/>
                <a:ext cx="90943" cy="119417"/>
              </a:xfrm>
              <a:prstGeom prst="roundRect">
                <a:avLst>
                  <a:gd name="adj" fmla="val 17187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9" name="四角形: 角を丸くする 1468">
                <a:extLst>
                  <a:ext uri="{FF2B5EF4-FFF2-40B4-BE49-F238E27FC236}">
                    <a16:creationId xmlns:a16="http://schemas.microsoft.com/office/drawing/2014/main" id="{CAA3A941-D758-45D2-B742-108ECDEA5735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0" name="グループ化 1469">
                <a:extLst>
                  <a:ext uri="{FF2B5EF4-FFF2-40B4-BE49-F238E27FC236}">
                    <a16:creationId xmlns:a16="http://schemas.microsoft.com/office/drawing/2014/main" id="{D42913B4-3B93-4ED6-A324-549578F69911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533" name="フリーフォーム: 図形 1532">
                  <a:extLst>
                    <a:ext uri="{FF2B5EF4-FFF2-40B4-BE49-F238E27FC236}">
                      <a16:creationId xmlns:a16="http://schemas.microsoft.com/office/drawing/2014/main" id="{D426B546-B46C-4307-A92B-B3836A694E46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4" name="フリーフォーム: 図形 1533">
                  <a:extLst>
                    <a:ext uri="{FF2B5EF4-FFF2-40B4-BE49-F238E27FC236}">
                      <a16:creationId xmlns:a16="http://schemas.microsoft.com/office/drawing/2014/main" id="{47178552-1971-43F6-B160-CEB751ED3C07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5" name="フリーフォーム: 図形 1534">
                  <a:extLst>
                    <a:ext uri="{FF2B5EF4-FFF2-40B4-BE49-F238E27FC236}">
                      <a16:creationId xmlns:a16="http://schemas.microsoft.com/office/drawing/2014/main" id="{0AE62CD2-C21A-4D66-8767-E05F2ACA2B5B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36" name="フリーフォーム: 図形 1535">
                  <a:extLst>
                    <a:ext uri="{FF2B5EF4-FFF2-40B4-BE49-F238E27FC236}">
                      <a16:creationId xmlns:a16="http://schemas.microsoft.com/office/drawing/2014/main" id="{69E5A77C-499A-4CB7-A760-3F6EA31E1E7C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471" name="グループ化 1470">
                <a:extLst>
                  <a:ext uri="{FF2B5EF4-FFF2-40B4-BE49-F238E27FC236}">
                    <a16:creationId xmlns:a16="http://schemas.microsoft.com/office/drawing/2014/main" id="{DA49AE6A-D5EA-4EDF-A333-49AE37EDD20F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524" name="四角形: 角を丸くする 1523">
                  <a:extLst>
                    <a:ext uri="{FF2B5EF4-FFF2-40B4-BE49-F238E27FC236}">
                      <a16:creationId xmlns:a16="http://schemas.microsoft.com/office/drawing/2014/main" id="{6CDEE587-2230-4E36-BABD-460E025FA05B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25" name="四角形: 上の 2 つの角を丸める 1524">
                  <a:extLst>
                    <a:ext uri="{FF2B5EF4-FFF2-40B4-BE49-F238E27FC236}">
                      <a16:creationId xmlns:a16="http://schemas.microsoft.com/office/drawing/2014/main" id="{23E6643B-7D72-42D6-A11E-EBCF3C70C9AB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6" name="楕円 1525">
                  <a:extLst>
                    <a:ext uri="{FF2B5EF4-FFF2-40B4-BE49-F238E27FC236}">
                      <a16:creationId xmlns:a16="http://schemas.microsoft.com/office/drawing/2014/main" id="{8DDD52C1-CC1A-49D3-9E00-739EAB76B284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7" name="四角形: 角を丸くする 1526">
                  <a:extLst>
                    <a:ext uri="{FF2B5EF4-FFF2-40B4-BE49-F238E27FC236}">
                      <a16:creationId xmlns:a16="http://schemas.microsoft.com/office/drawing/2014/main" id="{AACD2FF2-FC12-49D1-9DA2-8A843D4F106C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28" name="四角形: 上の 2 つの角を丸める 1527">
                  <a:extLst>
                    <a:ext uri="{FF2B5EF4-FFF2-40B4-BE49-F238E27FC236}">
                      <a16:creationId xmlns:a16="http://schemas.microsoft.com/office/drawing/2014/main" id="{D532F327-568C-4818-B0CC-8C4BD31BC3E7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9" name="楕円 1528">
                  <a:extLst>
                    <a:ext uri="{FF2B5EF4-FFF2-40B4-BE49-F238E27FC236}">
                      <a16:creationId xmlns:a16="http://schemas.microsoft.com/office/drawing/2014/main" id="{A02C0AFF-CFBF-4B01-8B5A-A95FB07ADD61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0" name="フリーフォーム: 図形 1529">
                  <a:extLst>
                    <a:ext uri="{FF2B5EF4-FFF2-40B4-BE49-F238E27FC236}">
                      <a16:creationId xmlns:a16="http://schemas.microsoft.com/office/drawing/2014/main" id="{7C422335-380B-47D6-9CD3-D8962FB9CFDD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1" name="フリーフォーム: 図形 1530">
                  <a:extLst>
                    <a:ext uri="{FF2B5EF4-FFF2-40B4-BE49-F238E27FC236}">
                      <a16:creationId xmlns:a16="http://schemas.microsoft.com/office/drawing/2014/main" id="{66250B64-5C76-415E-A0F9-4D1DFCB1A57D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2" name="フリーフォーム: 図形 1531">
                  <a:extLst>
                    <a:ext uri="{FF2B5EF4-FFF2-40B4-BE49-F238E27FC236}">
                      <a16:creationId xmlns:a16="http://schemas.microsoft.com/office/drawing/2014/main" id="{D3EA7340-C35C-4996-8D43-20F236B289FD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72" name="四角形: 角を丸くする 1471">
                <a:extLst>
                  <a:ext uri="{FF2B5EF4-FFF2-40B4-BE49-F238E27FC236}">
                    <a16:creationId xmlns:a16="http://schemas.microsoft.com/office/drawing/2014/main" id="{F62D4BDF-957C-4DB0-A004-CDAD6C8AB743}"/>
                  </a:ext>
                </a:extLst>
              </p:cNvPr>
              <p:cNvSpPr/>
              <p:nvPr/>
            </p:nvSpPr>
            <p:spPr>
              <a:xfrm>
                <a:off x="6606738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3" name="四角形: 角を丸くする 1472">
                <a:extLst>
                  <a:ext uri="{FF2B5EF4-FFF2-40B4-BE49-F238E27FC236}">
                    <a16:creationId xmlns:a16="http://schemas.microsoft.com/office/drawing/2014/main" id="{612D2682-EDFB-474D-B505-E00F9D128E86}"/>
                  </a:ext>
                </a:extLst>
              </p:cNvPr>
              <p:cNvSpPr/>
              <p:nvPr/>
            </p:nvSpPr>
            <p:spPr>
              <a:xfrm>
                <a:off x="7111821" y="3840546"/>
                <a:ext cx="29210" cy="119417"/>
              </a:xfrm>
              <a:prstGeom prst="roundRect">
                <a:avLst>
                  <a:gd name="adj" fmla="val 17187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4" name="グループ化 1473">
                <a:extLst>
                  <a:ext uri="{FF2B5EF4-FFF2-40B4-BE49-F238E27FC236}">
                    <a16:creationId xmlns:a16="http://schemas.microsoft.com/office/drawing/2014/main" id="{9815C0AB-5B0C-4241-90B1-DFE060330FA5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508" name="四角形: 上の 2 つの角を丸める 1507">
                  <a:extLst>
                    <a:ext uri="{FF2B5EF4-FFF2-40B4-BE49-F238E27FC236}">
                      <a16:creationId xmlns:a16="http://schemas.microsoft.com/office/drawing/2014/main" id="{6DC95147-6AD9-46E6-A115-7FA67F1582D3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9" name="グループ化 1508">
                  <a:extLst>
                    <a:ext uri="{FF2B5EF4-FFF2-40B4-BE49-F238E27FC236}">
                      <a16:creationId xmlns:a16="http://schemas.microsoft.com/office/drawing/2014/main" id="{329A17AD-C3BD-4222-BF07-B4003DDC5B48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522" name="四角形: 上の 2 つの角を丸める 1521">
                    <a:extLst>
                      <a:ext uri="{FF2B5EF4-FFF2-40B4-BE49-F238E27FC236}">
                        <a16:creationId xmlns:a16="http://schemas.microsoft.com/office/drawing/2014/main" id="{C367002A-B1F9-4598-8C20-401557ACF7D6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3" name="四角形: 上の 2 つの角を丸める 1522">
                    <a:extLst>
                      <a:ext uri="{FF2B5EF4-FFF2-40B4-BE49-F238E27FC236}">
                        <a16:creationId xmlns:a16="http://schemas.microsoft.com/office/drawing/2014/main" id="{75208C55-17BF-41FD-AC0B-705E1F4B50B0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0" name="グループ化 1509">
                  <a:extLst>
                    <a:ext uri="{FF2B5EF4-FFF2-40B4-BE49-F238E27FC236}">
                      <a16:creationId xmlns:a16="http://schemas.microsoft.com/office/drawing/2014/main" id="{1D428AFA-2185-42C8-B8C3-1F3115C224BF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520" name="四角形: 上の 2 つの角を丸める 1519">
                    <a:extLst>
                      <a:ext uri="{FF2B5EF4-FFF2-40B4-BE49-F238E27FC236}">
                        <a16:creationId xmlns:a16="http://schemas.microsoft.com/office/drawing/2014/main" id="{4865576C-1878-4EBB-8633-56CA25734FBD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1" name="四角形: 上の 2 つの角を丸める 1520">
                    <a:extLst>
                      <a:ext uri="{FF2B5EF4-FFF2-40B4-BE49-F238E27FC236}">
                        <a16:creationId xmlns:a16="http://schemas.microsoft.com/office/drawing/2014/main" id="{796856AA-CE07-463B-BA63-DB19CCA1975B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1" name="グループ化 1510">
                  <a:extLst>
                    <a:ext uri="{FF2B5EF4-FFF2-40B4-BE49-F238E27FC236}">
                      <a16:creationId xmlns:a16="http://schemas.microsoft.com/office/drawing/2014/main" id="{9219ECC7-D508-4CD7-848D-102CFA963987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518" name="四角形: 上の 2 つの角を丸める 1517">
                    <a:extLst>
                      <a:ext uri="{FF2B5EF4-FFF2-40B4-BE49-F238E27FC236}">
                        <a16:creationId xmlns:a16="http://schemas.microsoft.com/office/drawing/2014/main" id="{9D2E891D-5C9D-4640-8E95-68575A7F3734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9" name="四角形: 上の 2 つの角を丸める 1518">
                    <a:extLst>
                      <a:ext uri="{FF2B5EF4-FFF2-40B4-BE49-F238E27FC236}">
                        <a16:creationId xmlns:a16="http://schemas.microsoft.com/office/drawing/2014/main" id="{38E886EE-34A4-4683-B0FD-AF992E6EBBB2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2" name="グループ化 1511">
                  <a:extLst>
                    <a:ext uri="{FF2B5EF4-FFF2-40B4-BE49-F238E27FC236}">
                      <a16:creationId xmlns:a16="http://schemas.microsoft.com/office/drawing/2014/main" id="{7F80D28E-66D6-487D-A6C8-7476CE9ADC61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516" name="四角形: 上の 2 つの角を丸める 1515">
                    <a:extLst>
                      <a:ext uri="{FF2B5EF4-FFF2-40B4-BE49-F238E27FC236}">
                        <a16:creationId xmlns:a16="http://schemas.microsoft.com/office/drawing/2014/main" id="{6C74DEE2-448C-432E-AE98-AE7FC8ED8464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7" name="四角形: 上の 2 つの角を丸める 1516">
                    <a:extLst>
                      <a:ext uri="{FF2B5EF4-FFF2-40B4-BE49-F238E27FC236}">
                        <a16:creationId xmlns:a16="http://schemas.microsoft.com/office/drawing/2014/main" id="{BFA45FBB-C4A1-4026-A855-3FD868D0FF11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3" name="グループ化 1512">
                  <a:extLst>
                    <a:ext uri="{FF2B5EF4-FFF2-40B4-BE49-F238E27FC236}">
                      <a16:creationId xmlns:a16="http://schemas.microsoft.com/office/drawing/2014/main" id="{337263F0-0C96-43DA-9AA2-A39B6E64F68B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514" name="四角形: 上の 2 つの角を丸める 1513">
                    <a:extLst>
                      <a:ext uri="{FF2B5EF4-FFF2-40B4-BE49-F238E27FC236}">
                        <a16:creationId xmlns:a16="http://schemas.microsoft.com/office/drawing/2014/main" id="{71C4DED4-8837-4394-B1F7-585752A3F8BD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5" name="四角形: 上の 2 つの角を丸める 1514">
                    <a:extLst>
                      <a:ext uri="{FF2B5EF4-FFF2-40B4-BE49-F238E27FC236}">
                        <a16:creationId xmlns:a16="http://schemas.microsoft.com/office/drawing/2014/main" id="{AF51D7AD-B66C-406A-AA48-818B0A61FC75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75" name="月 1474">
                <a:extLst>
                  <a:ext uri="{FF2B5EF4-FFF2-40B4-BE49-F238E27FC236}">
                    <a16:creationId xmlns:a16="http://schemas.microsoft.com/office/drawing/2014/main" id="{319C911E-CA22-4252-B107-3C58CE6224F7}"/>
                  </a:ext>
                </a:extLst>
              </p:cNvPr>
              <p:cNvSpPr/>
              <p:nvPr/>
            </p:nvSpPr>
            <p:spPr>
              <a:xfrm rot="1800000">
                <a:off x="6767703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6" name="月 1475">
                <a:extLst>
                  <a:ext uri="{FF2B5EF4-FFF2-40B4-BE49-F238E27FC236}">
                    <a16:creationId xmlns:a16="http://schemas.microsoft.com/office/drawing/2014/main" id="{12E89104-3720-4CBA-9C35-01D33CF938BF}"/>
                  </a:ext>
                </a:extLst>
              </p:cNvPr>
              <p:cNvSpPr/>
              <p:nvPr/>
            </p:nvSpPr>
            <p:spPr>
              <a:xfrm rot="19800000" flipH="1">
                <a:off x="6898671" y="3308251"/>
                <a:ext cx="75029" cy="259321"/>
              </a:xfrm>
              <a:prstGeom prst="moon">
                <a:avLst>
                  <a:gd name="adj" fmla="val 56843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7" name="グループ化 1476">
                <a:extLst>
                  <a:ext uri="{FF2B5EF4-FFF2-40B4-BE49-F238E27FC236}">
                    <a16:creationId xmlns:a16="http://schemas.microsoft.com/office/drawing/2014/main" id="{2FB05A3F-2F40-4DBC-AD69-286F764499D6}"/>
                  </a:ext>
                </a:extLst>
              </p:cNvPr>
              <p:cNvGrpSpPr/>
              <p:nvPr/>
            </p:nvGrpSpPr>
            <p:grpSpPr>
              <a:xfrm>
                <a:off x="6823873" y="3353087"/>
                <a:ext cx="93658" cy="170224"/>
                <a:chOff x="6767703" y="3365402"/>
                <a:chExt cx="205997" cy="259321"/>
              </a:xfrm>
            </p:grpSpPr>
            <p:sp>
              <p:nvSpPr>
                <p:cNvPr id="1506" name="月 1505">
                  <a:extLst>
                    <a:ext uri="{FF2B5EF4-FFF2-40B4-BE49-F238E27FC236}">
                      <a16:creationId xmlns:a16="http://schemas.microsoft.com/office/drawing/2014/main" id="{88B7C546-C104-4F8E-A52A-0F241EEA617E}"/>
                    </a:ext>
                  </a:extLst>
                </p:cNvPr>
                <p:cNvSpPr/>
                <p:nvPr/>
              </p:nvSpPr>
              <p:spPr>
                <a:xfrm rot="1800000">
                  <a:off x="6767703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月 1506">
                  <a:extLst>
                    <a:ext uri="{FF2B5EF4-FFF2-40B4-BE49-F238E27FC236}">
                      <a16:creationId xmlns:a16="http://schemas.microsoft.com/office/drawing/2014/main" id="{EE3EDAF3-0E04-47C0-9824-BCF337710B1F}"/>
                    </a:ext>
                  </a:extLst>
                </p:cNvPr>
                <p:cNvSpPr/>
                <p:nvPr/>
              </p:nvSpPr>
              <p:spPr>
                <a:xfrm rot="19800000" flipH="1">
                  <a:off x="6898671" y="3365402"/>
                  <a:ext cx="75029" cy="259321"/>
                </a:xfrm>
                <a:prstGeom prst="moon">
                  <a:avLst>
                    <a:gd name="adj" fmla="val 56843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8" name="グループ化 1477">
                <a:extLst>
                  <a:ext uri="{FF2B5EF4-FFF2-40B4-BE49-F238E27FC236}">
                    <a16:creationId xmlns:a16="http://schemas.microsoft.com/office/drawing/2014/main" id="{473302B2-F5AF-4807-A6D5-B87CCCB490C7}"/>
                  </a:ext>
                </a:extLst>
              </p:cNvPr>
              <p:cNvGrpSpPr/>
              <p:nvPr/>
            </p:nvGrpSpPr>
            <p:grpSpPr>
              <a:xfrm>
                <a:off x="6738723" y="3065948"/>
                <a:ext cx="239417" cy="346077"/>
                <a:chOff x="6738723" y="3065948"/>
                <a:chExt cx="239417" cy="346077"/>
              </a:xfrm>
            </p:grpSpPr>
            <p:sp>
              <p:nvSpPr>
                <p:cNvPr id="1498" name="フリーフォーム: 図形 1497">
                  <a:extLst>
                    <a:ext uri="{FF2B5EF4-FFF2-40B4-BE49-F238E27FC236}">
                      <a16:creationId xmlns:a16="http://schemas.microsoft.com/office/drawing/2014/main" id="{8A3BC1B7-8583-4AF6-81C0-FAD9E44DA929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フリーフォーム: 図形 1498">
                  <a:extLst>
                    <a:ext uri="{FF2B5EF4-FFF2-40B4-BE49-F238E27FC236}">
                      <a16:creationId xmlns:a16="http://schemas.microsoft.com/office/drawing/2014/main" id="{CE0DE923-64D2-4FA4-9E84-68B5A814926A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0" name="フリーフォーム: 図形 1499">
                  <a:extLst>
                    <a:ext uri="{FF2B5EF4-FFF2-40B4-BE49-F238E27FC236}">
                      <a16:creationId xmlns:a16="http://schemas.microsoft.com/office/drawing/2014/main" id="{86084A4B-B529-4306-AB75-C557234F8852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楕円 1500">
                  <a:extLst>
                    <a:ext uri="{FF2B5EF4-FFF2-40B4-BE49-F238E27FC236}">
                      <a16:creationId xmlns:a16="http://schemas.microsoft.com/office/drawing/2014/main" id="{A504DF58-5010-4141-A244-5A7E7CD39890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楕円 1501">
                  <a:extLst>
                    <a:ext uri="{FF2B5EF4-FFF2-40B4-BE49-F238E27FC236}">
                      <a16:creationId xmlns:a16="http://schemas.microsoft.com/office/drawing/2014/main" id="{6ED99171-2552-47F8-A227-AE33B20D9410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楕円 1502">
                  <a:extLst>
                    <a:ext uri="{FF2B5EF4-FFF2-40B4-BE49-F238E27FC236}">
                      <a16:creationId xmlns:a16="http://schemas.microsoft.com/office/drawing/2014/main" id="{06A50C30-3FC1-4279-A04A-535E02EA58A8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楕円 1503">
                  <a:extLst>
                    <a:ext uri="{FF2B5EF4-FFF2-40B4-BE49-F238E27FC236}">
                      <a16:creationId xmlns:a16="http://schemas.microsoft.com/office/drawing/2014/main" id="{FC606CDF-EC5A-4C8E-B877-E3B619B3102C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5" name="楕円 1504">
                  <a:extLst>
                    <a:ext uri="{FF2B5EF4-FFF2-40B4-BE49-F238E27FC236}">
                      <a16:creationId xmlns:a16="http://schemas.microsoft.com/office/drawing/2014/main" id="{B93824F1-5675-497E-A3D7-E9F5A96980A8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9" name="グループ化 1478">
                <a:extLst>
                  <a:ext uri="{FF2B5EF4-FFF2-40B4-BE49-F238E27FC236}">
                    <a16:creationId xmlns:a16="http://schemas.microsoft.com/office/drawing/2014/main" id="{849A9F1F-0B49-4FDC-AD89-D847321983B9}"/>
                  </a:ext>
                </a:extLst>
              </p:cNvPr>
              <p:cNvGrpSpPr/>
              <p:nvPr/>
            </p:nvGrpSpPr>
            <p:grpSpPr>
              <a:xfrm>
                <a:off x="6658361" y="3550471"/>
                <a:ext cx="428770" cy="348283"/>
                <a:chOff x="5211706" y="1180007"/>
                <a:chExt cx="766324" cy="622470"/>
              </a:xfrm>
            </p:grpSpPr>
            <p:sp>
              <p:nvSpPr>
                <p:cNvPr id="1480" name="円/楕円 27">
                  <a:extLst>
                    <a:ext uri="{FF2B5EF4-FFF2-40B4-BE49-F238E27FC236}">
                      <a16:creationId xmlns:a16="http://schemas.microsoft.com/office/drawing/2014/main" id="{F0E9F1E7-2D1F-4601-B33D-561FDC5E4B75}"/>
                    </a:ext>
                  </a:extLst>
                </p:cNvPr>
                <p:cNvSpPr/>
                <p:nvPr/>
              </p:nvSpPr>
              <p:spPr>
                <a:xfrm>
                  <a:off x="5450656" y="1719286"/>
                  <a:ext cx="305118" cy="8319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  <a:gd name="connsiteX0" fmla="*/ 58 w 3210476"/>
                    <a:gd name="connsiteY0" fmla="*/ 35591 h 381876"/>
                    <a:gd name="connsiteX1" fmla="*/ 1560480 w 3210476"/>
                    <a:gd name="connsiteY1" fmla="*/ 57330 h 381876"/>
                    <a:gd name="connsiteX2" fmla="*/ 3210476 w 3210476"/>
                    <a:gd name="connsiteY2" fmla="*/ 35591 h 381876"/>
                    <a:gd name="connsiteX3" fmla="*/ 1605267 w 3210476"/>
                    <a:gd name="connsiteY3" fmla="*/ 381876 h 381876"/>
                    <a:gd name="connsiteX4" fmla="*/ 58 w 3210476"/>
                    <a:gd name="connsiteY4" fmla="*/ 35591 h 381876"/>
                    <a:gd name="connsiteX0" fmla="*/ 58 w 3210476"/>
                    <a:gd name="connsiteY0" fmla="*/ 26884 h 373169"/>
                    <a:gd name="connsiteX1" fmla="*/ 1560480 w 3210476"/>
                    <a:gd name="connsiteY1" fmla="*/ 105897 h 373169"/>
                    <a:gd name="connsiteX2" fmla="*/ 3210476 w 3210476"/>
                    <a:gd name="connsiteY2" fmla="*/ 26884 h 373169"/>
                    <a:gd name="connsiteX3" fmla="*/ 1605267 w 3210476"/>
                    <a:gd name="connsiteY3" fmla="*/ 373169 h 373169"/>
                    <a:gd name="connsiteX4" fmla="*/ 58 w 3210476"/>
                    <a:gd name="connsiteY4" fmla="*/ 26884 h 373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73169">
                      <a:moveTo>
                        <a:pt x="58" y="26884"/>
                      </a:moveTo>
                      <a:cubicBezTo>
                        <a:pt x="-7407" y="-17661"/>
                        <a:pt x="673948" y="105897"/>
                        <a:pt x="1560480" y="105897"/>
                      </a:cubicBezTo>
                      <a:cubicBezTo>
                        <a:pt x="2447012" y="105897"/>
                        <a:pt x="3210476" y="-64358"/>
                        <a:pt x="3210476" y="26884"/>
                      </a:cubicBezTo>
                      <a:cubicBezTo>
                        <a:pt x="3210476" y="118126"/>
                        <a:pt x="2491799" y="373169"/>
                        <a:pt x="1605267" y="373169"/>
                      </a:cubicBezTo>
                      <a:cubicBezTo>
                        <a:pt x="718735" y="373169"/>
                        <a:pt x="7523" y="71429"/>
                        <a:pt x="58" y="2688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1" name="円/楕円 27">
                  <a:extLst>
                    <a:ext uri="{FF2B5EF4-FFF2-40B4-BE49-F238E27FC236}">
                      <a16:creationId xmlns:a16="http://schemas.microsoft.com/office/drawing/2014/main" id="{A8F5F268-BD7E-4E0A-AB67-65D5B889D9CD}"/>
                    </a:ext>
                  </a:extLst>
                </p:cNvPr>
                <p:cNvSpPr/>
                <p:nvPr/>
              </p:nvSpPr>
              <p:spPr>
                <a:xfrm rot="10800000">
                  <a:off x="5211706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2" name="円/楕円 27">
                  <a:extLst>
                    <a:ext uri="{FF2B5EF4-FFF2-40B4-BE49-F238E27FC236}">
                      <a16:creationId xmlns:a16="http://schemas.microsoft.com/office/drawing/2014/main" id="{254DFD50-4178-4BD9-930C-3456BA1E0890}"/>
                    </a:ext>
                  </a:extLst>
                </p:cNvPr>
                <p:cNvSpPr/>
                <p:nvPr/>
              </p:nvSpPr>
              <p:spPr>
                <a:xfrm rot="10800000">
                  <a:off x="5745007" y="1180007"/>
                  <a:ext cx="233023" cy="41298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83" name="正方形/長方形 67">
                  <a:extLst>
                    <a:ext uri="{FF2B5EF4-FFF2-40B4-BE49-F238E27FC236}">
                      <a16:creationId xmlns:a16="http://schemas.microsoft.com/office/drawing/2014/main" id="{2BFD5302-EEED-4385-ADEF-D2EF6B22C115}"/>
                    </a:ext>
                  </a:extLst>
                </p:cNvPr>
                <p:cNvSpPr/>
                <p:nvPr/>
              </p:nvSpPr>
              <p:spPr>
                <a:xfrm>
                  <a:off x="5567916" y="1595836"/>
                  <a:ext cx="71119" cy="364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484" name="グループ化 1483">
                  <a:extLst>
                    <a:ext uri="{FF2B5EF4-FFF2-40B4-BE49-F238E27FC236}">
                      <a16:creationId xmlns:a16="http://schemas.microsoft.com/office/drawing/2014/main" id="{79E073D4-34E4-4F21-B3FB-27ED6473B562}"/>
                    </a:ext>
                  </a:extLst>
                </p:cNvPr>
                <p:cNvGrpSpPr/>
                <p:nvPr/>
              </p:nvGrpSpPr>
              <p:grpSpPr>
                <a:xfrm>
                  <a:off x="5249773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492" name="二等辺三角形 1491">
                    <a:extLst>
                      <a:ext uri="{FF2B5EF4-FFF2-40B4-BE49-F238E27FC236}">
                        <a16:creationId xmlns:a16="http://schemas.microsoft.com/office/drawing/2014/main" id="{5166228C-A50F-4087-9250-D0647DBBCC4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93" name="グループ化 1492">
                    <a:extLst>
                      <a:ext uri="{FF2B5EF4-FFF2-40B4-BE49-F238E27FC236}">
                        <a16:creationId xmlns:a16="http://schemas.microsoft.com/office/drawing/2014/main" id="{449EA754-C9EC-417A-B307-0E6E3CB330D9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494" name="円/楕円 333">
                      <a:extLst>
                        <a:ext uri="{FF2B5EF4-FFF2-40B4-BE49-F238E27FC236}">
                          <a16:creationId xmlns:a16="http://schemas.microsoft.com/office/drawing/2014/main" id="{8B9CC4D5-E091-4441-8F87-31565CCFC8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5" name="円/楕円 334">
                      <a:extLst>
                        <a:ext uri="{FF2B5EF4-FFF2-40B4-BE49-F238E27FC236}">
                          <a16:creationId xmlns:a16="http://schemas.microsoft.com/office/drawing/2014/main" id="{5E20C45A-6ECD-4FA0-862D-E188BDFE07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6" name="円/楕円 335">
                      <a:extLst>
                        <a:ext uri="{FF2B5EF4-FFF2-40B4-BE49-F238E27FC236}">
                          <a16:creationId xmlns:a16="http://schemas.microsoft.com/office/drawing/2014/main" id="{235D17E0-715A-4FD7-A0F6-58B749DE51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7" name="円/楕円 336">
                      <a:extLst>
                        <a:ext uri="{FF2B5EF4-FFF2-40B4-BE49-F238E27FC236}">
                          <a16:creationId xmlns:a16="http://schemas.microsoft.com/office/drawing/2014/main" id="{89BB083B-A821-42C7-B8AD-247D97D7CA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485" name="グループ化 1484">
                  <a:extLst>
                    <a:ext uri="{FF2B5EF4-FFF2-40B4-BE49-F238E27FC236}">
                      <a16:creationId xmlns:a16="http://schemas.microsoft.com/office/drawing/2014/main" id="{E6BD1748-C4AD-4DE3-9F56-A9718A0DFAEE}"/>
                    </a:ext>
                  </a:extLst>
                </p:cNvPr>
                <p:cNvGrpSpPr/>
                <p:nvPr/>
              </p:nvGrpSpPr>
              <p:grpSpPr>
                <a:xfrm>
                  <a:off x="5766504" y="1265680"/>
                  <a:ext cx="187370" cy="244533"/>
                  <a:chOff x="2165452" y="5688429"/>
                  <a:chExt cx="126104" cy="167115"/>
                </a:xfrm>
              </p:grpSpPr>
              <p:sp>
                <p:nvSpPr>
                  <p:cNvPr id="1486" name="二等辺三角形 1485">
                    <a:extLst>
                      <a:ext uri="{FF2B5EF4-FFF2-40B4-BE49-F238E27FC236}">
                        <a16:creationId xmlns:a16="http://schemas.microsoft.com/office/drawing/2014/main" id="{1548F55C-7F4C-47B9-AA7A-6A769E004395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165782" y="5688429"/>
                    <a:ext cx="30770" cy="96985"/>
                  </a:xfrm>
                  <a:prstGeom prst="triangl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487" name="グループ化 1486">
                    <a:extLst>
                      <a:ext uri="{FF2B5EF4-FFF2-40B4-BE49-F238E27FC236}">
                        <a16:creationId xmlns:a16="http://schemas.microsoft.com/office/drawing/2014/main" id="{49C407E6-4FA9-40DA-A57B-EF6BD1F8EC80}"/>
                      </a:ext>
                    </a:extLst>
                  </p:cNvPr>
                  <p:cNvGrpSpPr/>
                  <p:nvPr/>
                </p:nvGrpSpPr>
                <p:grpSpPr>
                  <a:xfrm>
                    <a:off x="2165452" y="5697472"/>
                    <a:ext cx="126104" cy="158072"/>
                    <a:chOff x="2896919" y="3691681"/>
                    <a:chExt cx="138000" cy="203092"/>
                  </a:xfrm>
                </p:grpSpPr>
                <p:sp>
                  <p:nvSpPr>
                    <p:cNvPr id="1488" name="円/楕円 333">
                      <a:extLst>
                        <a:ext uri="{FF2B5EF4-FFF2-40B4-BE49-F238E27FC236}">
                          <a16:creationId xmlns:a16="http://schemas.microsoft.com/office/drawing/2014/main" id="{8904192A-D09B-4A9F-9F78-49C9C1FE3A9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89" name="円/楕円 334">
                      <a:extLst>
                        <a:ext uri="{FF2B5EF4-FFF2-40B4-BE49-F238E27FC236}">
                          <a16:creationId xmlns:a16="http://schemas.microsoft.com/office/drawing/2014/main" id="{19D260C0-DC06-482E-806D-7DDC38A595F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0" name="円/楕円 335">
                      <a:extLst>
                        <a:ext uri="{FF2B5EF4-FFF2-40B4-BE49-F238E27FC236}">
                          <a16:creationId xmlns:a16="http://schemas.microsoft.com/office/drawing/2014/main" id="{008D3E92-A78E-4707-AFF0-A554B15D01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7251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491" name="円/楕円 336">
                      <a:extLst>
                        <a:ext uri="{FF2B5EF4-FFF2-40B4-BE49-F238E27FC236}">
                          <a16:creationId xmlns:a16="http://schemas.microsoft.com/office/drawing/2014/main" id="{49A6D9B5-DF93-44A6-8C0B-D686C2FB232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5686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</p:grpSp>
        <p:grpSp>
          <p:nvGrpSpPr>
            <p:cNvPr id="1350" name="グループ化 1349">
              <a:extLst>
                <a:ext uri="{FF2B5EF4-FFF2-40B4-BE49-F238E27FC236}">
                  <a16:creationId xmlns:a16="http://schemas.microsoft.com/office/drawing/2014/main" id="{BA7B112A-2987-48B7-9FFD-42B63BFC9A2F}"/>
                </a:ext>
              </a:extLst>
            </p:cNvPr>
            <p:cNvGrpSpPr/>
            <p:nvPr/>
          </p:nvGrpSpPr>
          <p:grpSpPr>
            <a:xfrm>
              <a:off x="3995845" y="4657317"/>
              <a:ext cx="1057255" cy="1138342"/>
              <a:chOff x="3790219" y="2838463"/>
              <a:chExt cx="2039614" cy="2196046"/>
            </a:xfrm>
          </p:grpSpPr>
          <p:grpSp>
            <p:nvGrpSpPr>
              <p:cNvPr id="1366" name="グループ化 1365">
                <a:extLst>
                  <a:ext uri="{FF2B5EF4-FFF2-40B4-BE49-F238E27FC236}">
                    <a16:creationId xmlns:a16="http://schemas.microsoft.com/office/drawing/2014/main" id="{920CF300-1168-4905-939C-6F95D2B143D4}"/>
                  </a:ext>
                </a:extLst>
              </p:cNvPr>
              <p:cNvGrpSpPr/>
              <p:nvPr/>
            </p:nvGrpSpPr>
            <p:grpSpPr>
              <a:xfrm>
                <a:off x="3826359" y="3240063"/>
                <a:ext cx="1986160" cy="1680543"/>
                <a:chOff x="1787856" y="3271891"/>
                <a:chExt cx="2880765" cy="2437492"/>
              </a:xfrm>
            </p:grpSpPr>
            <p:sp>
              <p:nvSpPr>
                <p:cNvPr id="1408" name="楕円 1407">
                  <a:extLst>
                    <a:ext uri="{FF2B5EF4-FFF2-40B4-BE49-F238E27FC236}">
                      <a16:creationId xmlns:a16="http://schemas.microsoft.com/office/drawing/2014/main" id="{98710770-AD8B-4A7E-AC3C-1278533F0480}"/>
                    </a:ext>
                  </a:extLst>
                </p:cNvPr>
                <p:cNvSpPr/>
                <p:nvPr/>
              </p:nvSpPr>
              <p:spPr>
                <a:xfrm rot="900000" flipH="1">
                  <a:off x="3513018" y="3668788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9" name="楕円 1408">
                  <a:extLst>
                    <a:ext uri="{FF2B5EF4-FFF2-40B4-BE49-F238E27FC236}">
                      <a16:creationId xmlns:a16="http://schemas.microsoft.com/office/drawing/2014/main" id="{4045B104-079F-4E3C-94EB-6AA588002F89}"/>
                    </a:ext>
                  </a:extLst>
                </p:cNvPr>
                <p:cNvSpPr/>
                <p:nvPr/>
              </p:nvSpPr>
              <p:spPr>
                <a:xfrm rot="20700000">
                  <a:off x="2759707" y="3668791"/>
                  <a:ext cx="178720" cy="27876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0" name="フリーフォーム: 図形 1409">
                  <a:extLst>
                    <a:ext uri="{FF2B5EF4-FFF2-40B4-BE49-F238E27FC236}">
                      <a16:creationId xmlns:a16="http://schemas.microsoft.com/office/drawing/2014/main" id="{683D3EC2-8244-4707-B05E-5486E0A660CE}"/>
                    </a:ext>
                  </a:extLst>
                </p:cNvPr>
                <p:cNvSpPr/>
                <p:nvPr/>
              </p:nvSpPr>
              <p:spPr>
                <a:xfrm rot="10800000">
                  <a:off x="2554665" y="4192439"/>
                  <a:ext cx="1352561" cy="944711"/>
                </a:xfrm>
                <a:custGeom>
                  <a:avLst/>
                  <a:gdLst>
                    <a:gd name="connsiteX0" fmla="*/ 1156033 w 1352561"/>
                    <a:gd name="connsiteY0" fmla="*/ 944711 h 944711"/>
                    <a:gd name="connsiteX1" fmla="*/ 196527 w 1352561"/>
                    <a:gd name="connsiteY1" fmla="*/ 944711 h 944711"/>
                    <a:gd name="connsiteX2" fmla="*/ 10646 w 1352561"/>
                    <a:gd name="connsiteY2" fmla="*/ 821501 h 944711"/>
                    <a:gd name="connsiteX3" fmla="*/ 0 w 1352561"/>
                    <a:gd name="connsiteY3" fmla="*/ 793257 h 944711"/>
                    <a:gd name="connsiteX4" fmla="*/ 126362 w 1352561"/>
                    <a:gd name="connsiteY4" fmla="*/ 0 h 944711"/>
                    <a:gd name="connsiteX5" fmla="*/ 1226198 w 1352561"/>
                    <a:gd name="connsiteY5" fmla="*/ 0 h 944711"/>
                    <a:gd name="connsiteX6" fmla="*/ 1352561 w 1352561"/>
                    <a:gd name="connsiteY6" fmla="*/ 793257 h 944711"/>
                    <a:gd name="connsiteX7" fmla="*/ 1341914 w 1352561"/>
                    <a:gd name="connsiteY7" fmla="*/ 821501 h 944711"/>
                    <a:gd name="connsiteX8" fmla="*/ 1156033 w 1352561"/>
                    <a:gd name="connsiteY8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352561" h="944711">
                      <a:moveTo>
                        <a:pt x="1156033" y="944711"/>
                      </a:moveTo>
                      <a:lnTo>
                        <a:pt x="196527" y="944711"/>
                      </a:lnTo>
                      <a:cubicBezTo>
                        <a:pt x="112966" y="944711"/>
                        <a:pt x="41271" y="893906"/>
                        <a:pt x="10646" y="821501"/>
                      </a:cubicBezTo>
                      <a:lnTo>
                        <a:pt x="0" y="793257"/>
                      </a:lnTo>
                      <a:lnTo>
                        <a:pt x="126362" y="0"/>
                      </a:lnTo>
                      <a:lnTo>
                        <a:pt x="1226198" y="0"/>
                      </a:lnTo>
                      <a:lnTo>
                        <a:pt x="1352561" y="793257"/>
                      </a:lnTo>
                      <a:lnTo>
                        <a:pt x="1341914" y="821501"/>
                      </a:lnTo>
                      <a:cubicBezTo>
                        <a:pt x="1311289" y="893906"/>
                        <a:pt x="1239594" y="944711"/>
                        <a:pt x="1156033" y="944711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1" name="フリーフォーム: 図形 1410">
                  <a:extLst>
                    <a:ext uri="{FF2B5EF4-FFF2-40B4-BE49-F238E27FC236}">
                      <a16:creationId xmlns:a16="http://schemas.microsoft.com/office/drawing/2014/main" id="{823B62C1-5242-4BA3-9718-E0343EFFE029}"/>
                    </a:ext>
                  </a:extLst>
                </p:cNvPr>
                <p:cNvSpPr/>
                <p:nvPr/>
              </p:nvSpPr>
              <p:spPr>
                <a:xfrm rot="10800000">
                  <a:off x="2753006" y="4192439"/>
                  <a:ext cx="954664" cy="944711"/>
                </a:xfrm>
                <a:custGeom>
                  <a:avLst/>
                  <a:gdLst>
                    <a:gd name="connsiteX0" fmla="*/ 792330 w 954664"/>
                    <a:gd name="connsiteY0" fmla="*/ 944711 h 944711"/>
                    <a:gd name="connsiteX1" fmla="*/ 162334 w 954664"/>
                    <a:gd name="connsiteY1" fmla="*/ 944711 h 944711"/>
                    <a:gd name="connsiteX2" fmla="*/ 0 w 954664"/>
                    <a:gd name="connsiteY2" fmla="*/ 0 h 944711"/>
                    <a:gd name="connsiteX3" fmla="*/ 954664 w 954664"/>
                    <a:gd name="connsiteY3" fmla="*/ 0 h 944711"/>
                    <a:gd name="connsiteX4" fmla="*/ 792330 w 954664"/>
                    <a:gd name="connsiteY4" fmla="*/ 944711 h 9447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54664" h="944711">
                      <a:moveTo>
                        <a:pt x="792330" y="944711"/>
                      </a:moveTo>
                      <a:lnTo>
                        <a:pt x="162334" y="944711"/>
                      </a:lnTo>
                      <a:lnTo>
                        <a:pt x="0" y="0"/>
                      </a:lnTo>
                      <a:lnTo>
                        <a:pt x="954664" y="0"/>
                      </a:lnTo>
                      <a:lnTo>
                        <a:pt x="792330" y="944711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12" name="グループ化 1411">
                  <a:extLst>
                    <a:ext uri="{FF2B5EF4-FFF2-40B4-BE49-F238E27FC236}">
                      <a16:creationId xmlns:a16="http://schemas.microsoft.com/office/drawing/2014/main" id="{D064107C-34C0-4D34-9349-CC91120956EA}"/>
                    </a:ext>
                  </a:extLst>
                </p:cNvPr>
                <p:cNvGrpSpPr/>
                <p:nvPr/>
              </p:nvGrpSpPr>
              <p:grpSpPr>
                <a:xfrm>
                  <a:off x="2370323" y="5067434"/>
                  <a:ext cx="1714846" cy="641949"/>
                  <a:chOff x="2194374" y="5099246"/>
                  <a:chExt cx="2075207" cy="641949"/>
                </a:xfrm>
                <a:solidFill>
                  <a:schemeClr val="bg1"/>
                </a:solidFill>
              </p:grpSpPr>
              <p:grpSp>
                <p:nvGrpSpPr>
                  <p:cNvPr id="1435" name="グループ化 1434">
                    <a:extLst>
                      <a:ext uri="{FF2B5EF4-FFF2-40B4-BE49-F238E27FC236}">
                        <a16:creationId xmlns:a16="http://schemas.microsoft.com/office/drawing/2014/main" id="{F9D7B922-EF64-48A6-9B7A-D236E309EB52}"/>
                      </a:ext>
                    </a:extLst>
                  </p:cNvPr>
                  <p:cNvGrpSpPr/>
                  <p:nvPr/>
                </p:nvGrpSpPr>
                <p:grpSpPr>
                  <a:xfrm>
                    <a:off x="2194374" y="5314799"/>
                    <a:ext cx="2075207" cy="426396"/>
                    <a:chOff x="2358413" y="5288604"/>
                    <a:chExt cx="1928019" cy="389285"/>
                  </a:xfrm>
                  <a:grpFill/>
                </p:grpSpPr>
                <p:grpSp>
                  <p:nvGrpSpPr>
                    <p:cNvPr id="1437" name="グループ化 1436">
                      <a:extLst>
                        <a:ext uri="{FF2B5EF4-FFF2-40B4-BE49-F238E27FC236}">
                          <a16:creationId xmlns:a16="http://schemas.microsoft.com/office/drawing/2014/main" id="{E077DA3E-4F0D-4E6F-A36B-A409202098C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58413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1442" name="楕円 18">
                        <a:extLst>
                          <a:ext uri="{FF2B5EF4-FFF2-40B4-BE49-F238E27FC236}">
                            <a16:creationId xmlns:a16="http://schemas.microsoft.com/office/drawing/2014/main" id="{4945C2A9-C57D-49D7-9C2F-0AB94C07A1E0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3" name="正方形/長方形 1442">
                        <a:extLst>
                          <a:ext uri="{FF2B5EF4-FFF2-40B4-BE49-F238E27FC236}">
                            <a16:creationId xmlns:a16="http://schemas.microsoft.com/office/drawing/2014/main" id="{07E4896B-D58B-4023-BF27-EC49DBAE9EA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4" name="四角形: 上の 2 つの角を丸める 1443">
                        <a:extLst>
                          <a:ext uri="{FF2B5EF4-FFF2-40B4-BE49-F238E27FC236}">
                            <a16:creationId xmlns:a16="http://schemas.microsoft.com/office/drawing/2014/main" id="{CD479E83-349C-4B53-B989-75756F1E0C8B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438" name="グループ化 1437">
                      <a:extLst>
                        <a:ext uri="{FF2B5EF4-FFF2-40B4-BE49-F238E27FC236}">
                          <a16:creationId xmlns:a16="http://schemas.microsoft.com/office/drawing/2014/main" id="{C0AC3FB0-42C3-43B3-A757-1B9150265F11}"/>
                        </a:ext>
                      </a:extLst>
                    </p:cNvPr>
                    <p:cNvGrpSpPr/>
                    <p:nvPr/>
                  </p:nvGrpSpPr>
                  <p:grpSpPr>
                    <a:xfrm flipH="1">
                      <a:off x="3323797" y="5288604"/>
                      <a:ext cx="962635" cy="389285"/>
                      <a:chOff x="1107465" y="5402452"/>
                      <a:chExt cx="943701" cy="479583"/>
                    </a:xfrm>
                    <a:grpFill/>
                  </p:grpSpPr>
                  <p:sp>
                    <p:nvSpPr>
                      <p:cNvPr id="1439" name="楕円 18">
                        <a:extLst>
                          <a:ext uri="{FF2B5EF4-FFF2-40B4-BE49-F238E27FC236}">
                            <a16:creationId xmlns:a16="http://schemas.microsoft.com/office/drawing/2014/main" id="{1C152144-F7F6-4D11-BDF9-D07E1A937EB6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678456" y="5487545"/>
                        <a:ext cx="437260" cy="308160"/>
                      </a:xfrm>
                      <a:custGeom>
                        <a:avLst/>
                        <a:gdLst>
                          <a:gd name="connsiteX0" fmla="*/ 0 w 538895"/>
                          <a:gd name="connsiteY0" fmla="*/ 107329 h 214657"/>
                          <a:gd name="connsiteX1" fmla="*/ 269448 w 538895"/>
                          <a:gd name="connsiteY1" fmla="*/ 0 h 214657"/>
                          <a:gd name="connsiteX2" fmla="*/ 538896 w 538895"/>
                          <a:gd name="connsiteY2" fmla="*/ 107329 h 214657"/>
                          <a:gd name="connsiteX3" fmla="*/ 269448 w 538895"/>
                          <a:gd name="connsiteY3" fmla="*/ 214658 h 214657"/>
                          <a:gd name="connsiteX4" fmla="*/ 0 w 538895"/>
                          <a:gd name="connsiteY4" fmla="*/ 107329 h 214657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107329 h 214658"/>
                          <a:gd name="connsiteX1" fmla="*/ 269448 w 538896"/>
                          <a:gd name="connsiteY1" fmla="*/ 0 h 214658"/>
                          <a:gd name="connsiteX2" fmla="*/ 538896 w 538896"/>
                          <a:gd name="connsiteY2" fmla="*/ 107329 h 214658"/>
                          <a:gd name="connsiteX3" fmla="*/ 269448 w 538896"/>
                          <a:gd name="connsiteY3" fmla="*/ 214658 h 214658"/>
                          <a:gd name="connsiteX4" fmla="*/ 0 w 538896"/>
                          <a:gd name="connsiteY4" fmla="*/ 107329 h 214658"/>
                          <a:gd name="connsiteX0" fmla="*/ 0 w 538896"/>
                          <a:gd name="connsiteY0" fmla="*/ 269254 h 376583"/>
                          <a:gd name="connsiteX1" fmla="*/ 267067 w 538896"/>
                          <a:gd name="connsiteY1" fmla="*/ 0 h 376583"/>
                          <a:gd name="connsiteX2" fmla="*/ 538896 w 538896"/>
                          <a:gd name="connsiteY2" fmla="*/ 269254 h 376583"/>
                          <a:gd name="connsiteX3" fmla="*/ 269448 w 538896"/>
                          <a:gd name="connsiteY3" fmla="*/ 376583 h 376583"/>
                          <a:gd name="connsiteX4" fmla="*/ 0 w 538896"/>
                          <a:gd name="connsiteY4" fmla="*/ 269254 h 376583"/>
                          <a:gd name="connsiteX0" fmla="*/ 0 w 538896"/>
                          <a:gd name="connsiteY0" fmla="*/ 269254 h 324265"/>
                          <a:gd name="connsiteX1" fmla="*/ 267067 w 538896"/>
                          <a:gd name="connsiteY1" fmla="*/ 0 h 324265"/>
                          <a:gd name="connsiteX2" fmla="*/ 538896 w 538896"/>
                          <a:gd name="connsiteY2" fmla="*/ 269254 h 324265"/>
                          <a:gd name="connsiteX3" fmla="*/ 281354 w 538896"/>
                          <a:gd name="connsiteY3" fmla="*/ 324195 h 324265"/>
                          <a:gd name="connsiteX4" fmla="*/ 0 w 538896"/>
                          <a:gd name="connsiteY4" fmla="*/ 269254 h 32426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38896" h="324265">
                            <a:moveTo>
                              <a:pt x="0" y="269254"/>
                            </a:moveTo>
                            <a:cubicBezTo>
                              <a:pt x="0" y="209978"/>
                              <a:pt x="118255" y="0"/>
                              <a:pt x="267067" y="0"/>
                            </a:cubicBezTo>
                            <a:cubicBezTo>
                              <a:pt x="415879" y="0"/>
                              <a:pt x="538896" y="209978"/>
                              <a:pt x="538896" y="269254"/>
                            </a:cubicBezTo>
                            <a:cubicBezTo>
                              <a:pt x="538896" y="328530"/>
                              <a:pt x="430166" y="324195"/>
                              <a:pt x="281354" y="324195"/>
                            </a:cubicBezTo>
                            <a:cubicBezTo>
                              <a:pt x="132542" y="324195"/>
                              <a:pt x="0" y="328530"/>
                              <a:pt x="0" y="269254"/>
                            </a:cubicBezTo>
                            <a:close/>
                          </a:path>
                        </a:pathLst>
                      </a:custGeom>
                      <a:grpFill/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0" name="正方形/長方形 1439">
                        <a:extLst>
                          <a:ext uri="{FF2B5EF4-FFF2-40B4-BE49-F238E27FC236}">
                            <a16:creationId xmlns:a16="http://schemas.microsoft.com/office/drawing/2014/main" id="{D93F549E-658E-4A27-8FD0-680A2A1C0D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807368" y="5422996"/>
                        <a:ext cx="101625" cy="437260"/>
                      </a:xfrm>
                      <a:prstGeom prst="rect">
                        <a:avLst/>
                      </a:prstGeom>
                      <a:solidFill>
                        <a:srgbClr val="FF6600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441" name="四角形: 上の 2 つの角を丸める 1440">
                        <a:extLst>
                          <a:ext uri="{FF2B5EF4-FFF2-40B4-BE49-F238E27FC236}">
                            <a16:creationId xmlns:a16="http://schemas.microsoft.com/office/drawing/2014/main" id="{4397A4DD-0E81-45AF-AD1F-24B4DAA9466D}"/>
                          </a:ext>
                        </a:extLst>
                      </p:cNvPr>
                      <p:cNvSpPr/>
                      <p:nvPr/>
                    </p:nvSpPr>
                    <p:spPr>
                      <a:xfrm rot="16200000">
                        <a:off x="1246485" y="5263432"/>
                        <a:ext cx="479583" cy="7576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sp>
                <p:nvSpPr>
                  <p:cNvPr id="1436" name="フリーフォーム: 図形 1435">
                    <a:extLst>
                      <a:ext uri="{FF2B5EF4-FFF2-40B4-BE49-F238E27FC236}">
                        <a16:creationId xmlns:a16="http://schemas.microsoft.com/office/drawing/2014/main" id="{3F523D89-E195-4CDD-9190-8437C2B6ADD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287650" y="5099246"/>
                    <a:ext cx="1890650" cy="323749"/>
                  </a:xfrm>
                  <a:custGeom>
                    <a:avLst/>
                    <a:gdLst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1367695 w 2055752"/>
                      <a:gd name="connsiteY5" fmla="*/ 66708 h 323749"/>
                      <a:gd name="connsiteX6" fmla="*/ 2055752 w 2055752"/>
                      <a:gd name="connsiteY6" fmla="*/ 66708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750540 w 2055752"/>
                      <a:gd name="connsiteY3" fmla="*/ 66708 h 323749"/>
                      <a:gd name="connsiteX4" fmla="*/ 1059117 w 2055752"/>
                      <a:gd name="connsiteY4" fmla="*/ 0 h 323749"/>
                      <a:gd name="connsiteX5" fmla="*/ 2055752 w 2055752"/>
                      <a:gd name="connsiteY5" fmla="*/ 66708 h 323749"/>
                      <a:gd name="connsiteX6" fmla="*/ 1632904 w 2055752"/>
                      <a:gd name="connsiteY6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  <a:gd name="connsiteX0" fmla="*/ 1632904 w 2055752"/>
                      <a:gd name="connsiteY0" fmla="*/ 323749 h 323749"/>
                      <a:gd name="connsiteX1" fmla="*/ 422848 w 2055752"/>
                      <a:gd name="connsiteY1" fmla="*/ 323749 h 323749"/>
                      <a:gd name="connsiteX2" fmla="*/ 0 w 2055752"/>
                      <a:gd name="connsiteY2" fmla="*/ 66708 h 323749"/>
                      <a:gd name="connsiteX3" fmla="*/ 1059117 w 2055752"/>
                      <a:gd name="connsiteY3" fmla="*/ 0 h 323749"/>
                      <a:gd name="connsiteX4" fmla="*/ 2055752 w 2055752"/>
                      <a:gd name="connsiteY4" fmla="*/ 66708 h 323749"/>
                      <a:gd name="connsiteX5" fmla="*/ 1632904 w 2055752"/>
                      <a:gd name="connsiteY5" fmla="*/ 323749 h 3237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055752" h="323749">
                        <a:moveTo>
                          <a:pt x="1632904" y="323749"/>
                        </a:moveTo>
                        <a:lnTo>
                          <a:pt x="422848" y="323749"/>
                        </a:lnTo>
                        <a:lnTo>
                          <a:pt x="0" y="66708"/>
                        </a:lnTo>
                        <a:cubicBezTo>
                          <a:pt x="138999" y="22247"/>
                          <a:pt x="626790" y="-11"/>
                          <a:pt x="1059117" y="0"/>
                        </a:cubicBezTo>
                        <a:cubicBezTo>
                          <a:pt x="1491444" y="11"/>
                          <a:pt x="1916867" y="28597"/>
                          <a:pt x="2055752" y="66708"/>
                        </a:cubicBezTo>
                        <a:lnTo>
                          <a:pt x="1632904" y="323749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413" name="四角形: 角を丸くする 1412">
                  <a:extLst>
                    <a:ext uri="{FF2B5EF4-FFF2-40B4-BE49-F238E27FC236}">
                      <a16:creationId xmlns:a16="http://schemas.microsoft.com/office/drawing/2014/main" id="{D398FD8F-7915-4B3E-BDF3-D816E55D6020}"/>
                    </a:ext>
                  </a:extLst>
                </p:cNvPr>
                <p:cNvSpPr/>
                <p:nvPr/>
              </p:nvSpPr>
              <p:spPr>
                <a:xfrm>
                  <a:off x="2913811" y="4125276"/>
                  <a:ext cx="634268" cy="213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4" name="四角形: 角を丸くする 1413">
                  <a:extLst>
                    <a:ext uri="{FF2B5EF4-FFF2-40B4-BE49-F238E27FC236}">
                      <a16:creationId xmlns:a16="http://schemas.microsoft.com/office/drawing/2014/main" id="{63BACB52-D107-4B73-9245-7CD7F84B4B8D}"/>
                    </a:ext>
                  </a:extLst>
                </p:cNvPr>
                <p:cNvSpPr/>
                <p:nvPr/>
              </p:nvSpPr>
              <p:spPr>
                <a:xfrm>
                  <a:off x="2990027" y="4125044"/>
                  <a:ext cx="481836" cy="13458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5" name="楕円 1414">
                  <a:extLst>
                    <a:ext uri="{FF2B5EF4-FFF2-40B4-BE49-F238E27FC236}">
                      <a16:creationId xmlns:a16="http://schemas.microsoft.com/office/drawing/2014/main" id="{99F0B46E-1D9A-41AE-8EC3-AAB875E58D8D}"/>
                    </a:ext>
                  </a:extLst>
                </p:cNvPr>
                <p:cNvSpPr/>
                <p:nvPr/>
              </p:nvSpPr>
              <p:spPr>
                <a:xfrm>
                  <a:off x="2829709" y="3314349"/>
                  <a:ext cx="795074" cy="902825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6" name="フリーフォーム: 図形 1415">
                  <a:extLst>
                    <a:ext uri="{FF2B5EF4-FFF2-40B4-BE49-F238E27FC236}">
                      <a16:creationId xmlns:a16="http://schemas.microsoft.com/office/drawing/2014/main" id="{4EA771D2-CC4A-4AF1-A010-54B991F81661}"/>
                    </a:ext>
                  </a:extLst>
                </p:cNvPr>
                <p:cNvSpPr/>
                <p:nvPr/>
              </p:nvSpPr>
              <p:spPr>
                <a:xfrm>
                  <a:off x="2829709" y="3299871"/>
                  <a:ext cx="795074" cy="564212"/>
                </a:xfrm>
                <a:custGeom>
                  <a:avLst/>
                  <a:gdLst>
                    <a:gd name="connsiteX0" fmla="*/ 397537 w 795074"/>
                    <a:gd name="connsiteY0" fmla="*/ 0 h 564212"/>
                    <a:gd name="connsiteX1" fmla="*/ 795074 w 795074"/>
                    <a:gd name="connsiteY1" fmla="*/ 451413 h 564212"/>
                    <a:gd name="connsiteX2" fmla="*/ 786998 w 795074"/>
                    <a:gd name="connsiteY2" fmla="*/ 542389 h 564212"/>
                    <a:gd name="connsiteX3" fmla="*/ 781032 w 795074"/>
                    <a:gd name="connsiteY3" fmla="*/ 564212 h 564212"/>
                    <a:gd name="connsiteX4" fmla="*/ 671823 w 795074"/>
                    <a:gd name="connsiteY4" fmla="*/ 184646 h 564212"/>
                    <a:gd name="connsiteX5" fmla="*/ 123251 w 795074"/>
                    <a:gd name="connsiteY5" fmla="*/ 184646 h 564212"/>
                    <a:gd name="connsiteX6" fmla="*/ 14043 w 795074"/>
                    <a:gd name="connsiteY6" fmla="*/ 564212 h 564212"/>
                    <a:gd name="connsiteX7" fmla="*/ 8077 w 795074"/>
                    <a:gd name="connsiteY7" fmla="*/ 542389 h 564212"/>
                    <a:gd name="connsiteX8" fmla="*/ 0 w 795074"/>
                    <a:gd name="connsiteY8" fmla="*/ 451413 h 564212"/>
                    <a:gd name="connsiteX9" fmla="*/ 397537 w 795074"/>
                    <a:gd name="connsiteY9" fmla="*/ 0 h 564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95074" h="564212">
                      <a:moveTo>
                        <a:pt x="397537" y="0"/>
                      </a:moveTo>
                      <a:cubicBezTo>
                        <a:pt x="617091" y="0"/>
                        <a:pt x="795074" y="202104"/>
                        <a:pt x="795074" y="451413"/>
                      </a:cubicBezTo>
                      <a:cubicBezTo>
                        <a:pt x="795074" y="482577"/>
                        <a:pt x="792293" y="513003"/>
                        <a:pt x="786998" y="542389"/>
                      </a:cubicBezTo>
                      <a:lnTo>
                        <a:pt x="781032" y="564212"/>
                      </a:lnTo>
                      <a:lnTo>
                        <a:pt x="671823" y="184646"/>
                      </a:lnTo>
                      <a:lnTo>
                        <a:pt x="123251" y="184646"/>
                      </a:lnTo>
                      <a:lnTo>
                        <a:pt x="14043" y="564212"/>
                      </a:lnTo>
                      <a:lnTo>
                        <a:pt x="8077" y="542389"/>
                      </a:lnTo>
                      <a:cubicBezTo>
                        <a:pt x="2781" y="513003"/>
                        <a:pt x="0" y="482577"/>
                        <a:pt x="0" y="451413"/>
                      </a:cubicBezTo>
                      <a:cubicBezTo>
                        <a:pt x="0" y="202104"/>
                        <a:pt x="177983" y="0"/>
                        <a:pt x="3975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7" name="フリーフォーム: 図形 1416">
                  <a:extLst>
                    <a:ext uri="{FF2B5EF4-FFF2-40B4-BE49-F238E27FC236}">
                      <a16:creationId xmlns:a16="http://schemas.microsoft.com/office/drawing/2014/main" id="{CD651105-D7FD-45D8-8463-BF96A060B641}"/>
                    </a:ext>
                  </a:extLst>
                </p:cNvPr>
                <p:cNvSpPr/>
                <p:nvPr/>
              </p:nvSpPr>
              <p:spPr>
                <a:xfrm rot="14400000" flipH="1">
                  <a:off x="3315804" y="4824272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18" name="グループ化 1417">
                  <a:extLst>
                    <a:ext uri="{FF2B5EF4-FFF2-40B4-BE49-F238E27FC236}">
                      <a16:creationId xmlns:a16="http://schemas.microsoft.com/office/drawing/2014/main" id="{E1046607-DDF5-4ACB-A78D-702C1128E1D1}"/>
                    </a:ext>
                  </a:extLst>
                </p:cNvPr>
                <p:cNvGrpSpPr/>
                <p:nvPr/>
              </p:nvGrpSpPr>
              <p:grpSpPr>
                <a:xfrm flipH="1">
                  <a:off x="3463817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1432" name="二等辺三角形 15">
                    <a:extLst>
                      <a:ext uri="{FF2B5EF4-FFF2-40B4-BE49-F238E27FC236}">
                        <a16:creationId xmlns:a16="http://schemas.microsoft.com/office/drawing/2014/main" id="{E4524172-F992-4732-97D1-6E144069B877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3" name="四角形: 角を丸くする 1432">
                    <a:extLst>
                      <a:ext uri="{FF2B5EF4-FFF2-40B4-BE49-F238E27FC236}">
                        <a16:creationId xmlns:a16="http://schemas.microsoft.com/office/drawing/2014/main" id="{45D320AF-DA36-436A-951A-714F5773188A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4" name="フリーフォーム: 図形 1433">
                    <a:extLst>
                      <a:ext uri="{FF2B5EF4-FFF2-40B4-BE49-F238E27FC236}">
                        <a16:creationId xmlns:a16="http://schemas.microsoft.com/office/drawing/2014/main" id="{BFB0086A-F61A-43B9-92A9-BC4F63B6465D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9" name="グループ化 1418">
                  <a:extLst>
                    <a:ext uri="{FF2B5EF4-FFF2-40B4-BE49-F238E27FC236}">
                      <a16:creationId xmlns:a16="http://schemas.microsoft.com/office/drawing/2014/main" id="{2A217BF9-F332-47C1-B363-614E9486A50D}"/>
                    </a:ext>
                  </a:extLst>
                </p:cNvPr>
                <p:cNvGrpSpPr/>
                <p:nvPr/>
              </p:nvGrpSpPr>
              <p:grpSpPr>
                <a:xfrm>
                  <a:off x="2819717" y="3271891"/>
                  <a:ext cx="804519" cy="1436011"/>
                  <a:chOff x="2819717" y="3271891"/>
                  <a:chExt cx="804519" cy="1436011"/>
                </a:xfrm>
                <a:solidFill>
                  <a:schemeClr val="accent1">
                    <a:lumMod val="75000"/>
                  </a:schemeClr>
                </a:solidFill>
              </p:grpSpPr>
              <p:sp>
                <p:nvSpPr>
                  <p:cNvPr id="1426" name="円: 塗りつぶしなし 1425">
                    <a:extLst>
                      <a:ext uri="{FF2B5EF4-FFF2-40B4-BE49-F238E27FC236}">
                        <a16:creationId xmlns:a16="http://schemas.microsoft.com/office/drawing/2014/main" id="{67CE014F-E931-4544-A723-3DFBE7DE0A0E}"/>
                      </a:ext>
                    </a:extLst>
                  </p:cNvPr>
                  <p:cNvSpPr/>
                  <p:nvPr/>
                </p:nvSpPr>
                <p:spPr>
                  <a:xfrm>
                    <a:off x="2819717" y="3271891"/>
                    <a:ext cx="804519" cy="962572"/>
                  </a:xfrm>
                  <a:prstGeom prst="donut">
                    <a:avLst>
                      <a:gd name="adj" fmla="val 291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427" name="フリーフォーム: 図形 1426">
                    <a:extLst>
                      <a:ext uri="{FF2B5EF4-FFF2-40B4-BE49-F238E27FC236}">
                        <a16:creationId xmlns:a16="http://schemas.microsoft.com/office/drawing/2014/main" id="{A723C8A2-4606-45CF-BB71-E66C0B93703D}"/>
                      </a:ext>
                    </a:extLst>
                  </p:cNvPr>
                  <p:cNvSpPr/>
                  <p:nvPr/>
                </p:nvSpPr>
                <p:spPr>
                  <a:xfrm>
                    <a:off x="2988758" y="4214621"/>
                    <a:ext cx="466436" cy="493281"/>
                  </a:xfrm>
                  <a:custGeom>
                    <a:avLst/>
                    <a:gdLst>
                      <a:gd name="connsiteX0" fmla="*/ 402260 w 804520"/>
                      <a:gd name="connsiteY0" fmla="*/ 0 h 493281"/>
                      <a:gd name="connsiteX1" fmla="*/ 804520 w 804520"/>
                      <a:gd name="connsiteY1" fmla="*/ 481286 h 493281"/>
                      <a:gd name="connsiteX2" fmla="*/ 803509 w 804520"/>
                      <a:gd name="connsiteY2" fmla="*/ 493281 h 493281"/>
                      <a:gd name="connsiteX3" fmla="*/ 780247 w 804520"/>
                      <a:gd name="connsiteY3" fmla="*/ 490742 h 493281"/>
                      <a:gd name="connsiteX4" fmla="*/ 781036 w 804520"/>
                      <a:gd name="connsiteY4" fmla="*/ 481286 h 493281"/>
                      <a:gd name="connsiteX5" fmla="*/ 402260 w 804520"/>
                      <a:gd name="connsiteY5" fmla="*/ 23484 h 493281"/>
                      <a:gd name="connsiteX6" fmla="*/ 23484 w 804520"/>
                      <a:gd name="connsiteY6" fmla="*/ 481286 h 493281"/>
                      <a:gd name="connsiteX7" fmla="*/ 23490 w 804520"/>
                      <a:gd name="connsiteY7" fmla="*/ 481355 h 493281"/>
                      <a:gd name="connsiteX8" fmla="*/ 220 w 804520"/>
                      <a:gd name="connsiteY8" fmla="*/ 483896 h 493281"/>
                      <a:gd name="connsiteX9" fmla="*/ 0 w 804520"/>
                      <a:gd name="connsiteY9" fmla="*/ 481286 h 493281"/>
                      <a:gd name="connsiteX10" fmla="*/ 402260 w 804520"/>
                      <a:gd name="connsiteY10" fmla="*/ 0 h 4932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804520" h="493281">
                        <a:moveTo>
                          <a:pt x="402260" y="0"/>
                        </a:moveTo>
                        <a:cubicBezTo>
                          <a:pt x="624422" y="0"/>
                          <a:pt x="804520" y="215479"/>
                          <a:pt x="804520" y="481286"/>
                        </a:cubicBezTo>
                        <a:lnTo>
                          <a:pt x="803509" y="493281"/>
                        </a:lnTo>
                        <a:lnTo>
                          <a:pt x="780247" y="490742"/>
                        </a:lnTo>
                        <a:lnTo>
                          <a:pt x="781036" y="481286"/>
                        </a:lnTo>
                        <a:cubicBezTo>
                          <a:pt x="781036" y="228449"/>
                          <a:pt x="611452" y="23484"/>
                          <a:pt x="402260" y="23484"/>
                        </a:cubicBezTo>
                        <a:cubicBezTo>
                          <a:pt x="193068" y="23484"/>
                          <a:pt x="23484" y="228449"/>
                          <a:pt x="23484" y="481286"/>
                        </a:cubicBezTo>
                        <a:lnTo>
                          <a:pt x="23490" y="481355"/>
                        </a:lnTo>
                        <a:lnTo>
                          <a:pt x="220" y="483896"/>
                        </a:lnTo>
                        <a:lnTo>
                          <a:pt x="0" y="481286"/>
                        </a:lnTo>
                        <a:cubicBezTo>
                          <a:pt x="0" y="215479"/>
                          <a:pt x="180098" y="0"/>
                          <a:pt x="402260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1428" name="グループ化 1427">
                    <a:extLst>
                      <a:ext uri="{FF2B5EF4-FFF2-40B4-BE49-F238E27FC236}">
                        <a16:creationId xmlns:a16="http://schemas.microsoft.com/office/drawing/2014/main" id="{32886C54-5EB3-42A6-8F3F-CE56D0D10209}"/>
                      </a:ext>
                    </a:extLst>
                  </p:cNvPr>
                  <p:cNvGrpSpPr/>
                  <p:nvPr/>
                </p:nvGrpSpPr>
                <p:grpSpPr>
                  <a:xfrm>
                    <a:off x="2910556" y="4163168"/>
                    <a:ext cx="523885" cy="354908"/>
                    <a:chOff x="2910556" y="4163168"/>
                    <a:chExt cx="523885" cy="354908"/>
                  </a:xfrm>
                  <a:grpFill/>
                </p:grpSpPr>
                <p:sp>
                  <p:nvSpPr>
                    <p:cNvPr id="1429" name="円: 塗りつぶしなし 1428">
                      <a:extLst>
                        <a:ext uri="{FF2B5EF4-FFF2-40B4-BE49-F238E27FC236}">
                          <a16:creationId xmlns:a16="http://schemas.microsoft.com/office/drawing/2014/main" id="{CAD06E43-2F6B-44B7-9229-B9A0028B0A64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3003516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30" name="円: 塗りつぶしなし 1429">
                      <a:extLst>
                        <a:ext uri="{FF2B5EF4-FFF2-40B4-BE49-F238E27FC236}">
                          <a16:creationId xmlns:a16="http://schemas.microsoft.com/office/drawing/2014/main" id="{3BCA4607-D7BC-47C4-BCD4-1758ED63AD24}"/>
                        </a:ext>
                      </a:extLst>
                    </p:cNvPr>
                    <p:cNvSpPr/>
                    <p:nvPr/>
                  </p:nvSpPr>
                  <p:spPr>
                    <a:xfrm rot="18900000" flipH="1">
                      <a:off x="3265454" y="4163168"/>
                      <a:ext cx="168987" cy="354908"/>
                    </a:xfrm>
                    <a:prstGeom prst="donut">
                      <a:avLst>
                        <a:gd name="adj" fmla="val 12621"/>
                      </a:avLst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1431" name="楕円 1430">
                      <a:extLst>
                        <a:ext uri="{FF2B5EF4-FFF2-40B4-BE49-F238E27FC236}">
                          <a16:creationId xmlns:a16="http://schemas.microsoft.com/office/drawing/2014/main" id="{28CC4669-70EC-4F05-B476-29914E7E08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188835" y="4194124"/>
                      <a:ext cx="62884" cy="6051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420" name="フリーフォーム: 図形 1419">
                  <a:extLst>
                    <a:ext uri="{FF2B5EF4-FFF2-40B4-BE49-F238E27FC236}">
                      <a16:creationId xmlns:a16="http://schemas.microsoft.com/office/drawing/2014/main" id="{B3AD049D-4CC3-4B2B-AB79-BB784FCECE1A}"/>
                    </a:ext>
                  </a:extLst>
                </p:cNvPr>
                <p:cNvSpPr/>
                <p:nvPr/>
              </p:nvSpPr>
              <p:spPr>
                <a:xfrm rot="10800000">
                  <a:off x="3056513" y="4348251"/>
                  <a:ext cx="163764" cy="566412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  <a:gd name="connsiteX0" fmla="*/ 583494 w 583494"/>
                    <a:gd name="connsiteY0" fmla="*/ 933472 h 1050156"/>
                    <a:gd name="connsiteX1" fmla="*/ 0 w 583494"/>
                    <a:gd name="connsiteY1" fmla="*/ 933472 h 1050156"/>
                    <a:gd name="connsiteX2" fmla="*/ 145872 w 583494"/>
                    <a:gd name="connsiteY2" fmla="*/ 0 h 1050156"/>
                    <a:gd name="connsiteX3" fmla="*/ 437619 w 583494"/>
                    <a:gd name="connsiteY3" fmla="*/ 0 h 1050156"/>
                    <a:gd name="connsiteX4" fmla="*/ 583494 w 583494"/>
                    <a:gd name="connsiteY4" fmla="*/ 933472 h 1050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83494" h="1050156">
                      <a:moveTo>
                        <a:pt x="583494" y="933472"/>
                      </a:moveTo>
                      <a:cubicBezTo>
                        <a:pt x="510558" y="1089051"/>
                        <a:pt x="72937" y="1089051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1" name="フリーフォーム: 図形 1420">
                  <a:extLst>
                    <a:ext uri="{FF2B5EF4-FFF2-40B4-BE49-F238E27FC236}">
                      <a16:creationId xmlns:a16="http://schemas.microsoft.com/office/drawing/2014/main" id="{563970A0-E7F3-4C5F-9594-371A958D14C8}"/>
                    </a:ext>
                  </a:extLst>
                </p:cNvPr>
                <p:cNvSpPr/>
                <p:nvPr/>
              </p:nvSpPr>
              <p:spPr>
                <a:xfrm rot="5400000">
                  <a:off x="2966779" y="4785937"/>
                  <a:ext cx="249605" cy="340144"/>
                </a:xfrm>
                <a:custGeom>
                  <a:avLst/>
                  <a:gdLst>
                    <a:gd name="connsiteX0" fmla="*/ 0 w 511663"/>
                    <a:gd name="connsiteY0" fmla="*/ 349732 h 671201"/>
                    <a:gd name="connsiteX1" fmla="*/ 0 w 511663"/>
                    <a:gd name="connsiteY1" fmla="*/ 57154 h 671201"/>
                    <a:gd name="connsiteX2" fmla="*/ 57154 w 511663"/>
                    <a:gd name="connsiteY2" fmla="*/ 0 h 671201"/>
                    <a:gd name="connsiteX3" fmla="*/ 114308 w 511663"/>
                    <a:gd name="connsiteY3" fmla="*/ 57154 h 671201"/>
                    <a:gd name="connsiteX4" fmla="*/ 114308 w 511663"/>
                    <a:gd name="connsiteY4" fmla="*/ 200011 h 671201"/>
                    <a:gd name="connsiteX5" fmla="*/ 132452 w 511663"/>
                    <a:gd name="connsiteY5" fmla="*/ 200011 h 671201"/>
                    <a:gd name="connsiteX6" fmla="*/ 132452 w 511663"/>
                    <a:gd name="connsiteY6" fmla="*/ 123539 h 671201"/>
                    <a:gd name="connsiteX7" fmla="*/ 189606 w 511663"/>
                    <a:gd name="connsiteY7" fmla="*/ 66385 h 671201"/>
                    <a:gd name="connsiteX8" fmla="*/ 246760 w 511663"/>
                    <a:gd name="connsiteY8" fmla="*/ 123539 h 671201"/>
                    <a:gd name="connsiteX9" fmla="*/ 246760 w 511663"/>
                    <a:gd name="connsiteY9" fmla="*/ 200011 h 671201"/>
                    <a:gd name="connsiteX10" fmla="*/ 264903 w 511663"/>
                    <a:gd name="connsiteY10" fmla="*/ 200011 h 671201"/>
                    <a:gd name="connsiteX11" fmla="*/ 264903 w 511663"/>
                    <a:gd name="connsiteY11" fmla="*/ 123537 h 671201"/>
                    <a:gd name="connsiteX12" fmla="*/ 322057 w 511663"/>
                    <a:gd name="connsiteY12" fmla="*/ 66383 h 671201"/>
                    <a:gd name="connsiteX13" fmla="*/ 379211 w 511663"/>
                    <a:gd name="connsiteY13" fmla="*/ 123537 h 671201"/>
                    <a:gd name="connsiteX14" fmla="*/ 379211 w 511663"/>
                    <a:gd name="connsiteY14" fmla="*/ 200011 h 671201"/>
                    <a:gd name="connsiteX15" fmla="*/ 397355 w 511663"/>
                    <a:gd name="connsiteY15" fmla="*/ 200011 h 671201"/>
                    <a:gd name="connsiteX16" fmla="*/ 397355 w 511663"/>
                    <a:gd name="connsiteY16" fmla="*/ 123538 h 671201"/>
                    <a:gd name="connsiteX17" fmla="*/ 454509 w 511663"/>
                    <a:gd name="connsiteY17" fmla="*/ 66384 h 671201"/>
                    <a:gd name="connsiteX18" fmla="*/ 511663 w 511663"/>
                    <a:gd name="connsiteY18" fmla="*/ 123538 h 671201"/>
                    <a:gd name="connsiteX19" fmla="*/ 511662 w 511663"/>
                    <a:gd name="connsiteY19" fmla="*/ 416116 h 671201"/>
                    <a:gd name="connsiteX20" fmla="*/ 511661 w 511663"/>
                    <a:gd name="connsiteY20" fmla="*/ 416116 h 671201"/>
                    <a:gd name="connsiteX21" fmla="*/ 511661 w 511663"/>
                    <a:gd name="connsiteY21" fmla="*/ 435606 h 671201"/>
                    <a:gd name="connsiteX22" fmla="*/ 276066 w 511663"/>
                    <a:gd name="connsiteY22" fmla="*/ 671201 h 671201"/>
                    <a:gd name="connsiteX23" fmla="*/ 235597 w 511663"/>
                    <a:gd name="connsiteY23" fmla="*/ 671201 h 671201"/>
                    <a:gd name="connsiteX24" fmla="*/ 2 w 511663"/>
                    <a:gd name="connsiteY24" fmla="*/ 435606 h 671201"/>
                    <a:gd name="connsiteX25" fmla="*/ 2 w 511663"/>
                    <a:gd name="connsiteY25" fmla="*/ 349732 h 6712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511663" h="671201">
                      <a:moveTo>
                        <a:pt x="0" y="349732"/>
                      </a:moveTo>
                      <a:lnTo>
                        <a:pt x="0" y="57154"/>
                      </a:lnTo>
                      <a:cubicBezTo>
                        <a:pt x="0" y="25589"/>
                        <a:pt x="25589" y="0"/>
                        <a:pt x="57154" y="0"/>
                      </a:cubicBezTo>
                      <a:cubicBezTo>
                        <a:pt x="88719" y="0"/>
                        <a:pt x="114308" y="25589"/>
                        <a:pt x="114308" y="57154"/>
                      </a:cubicBezTo>
                      <a:lnTo>
                        <a:pt x="114308" y="200011"/>
                      </a:lnTo>
                      <a:lnTo>
                        <a:pt x="132452" y="200011"/>
                      </a:lnTo>
                      <a:lnTo>
                        <a:pt x="132452" y="123539"/>
                      </a:lnTo>
                      <a:cubicBezTo>
                        <a:pt x="132452" y="91974"/>
                        <a:pt x="158041" y="66385"/>
                        <a:pt x="189606" y="66385"/>
                      </a:cubicBezTo>
                      <a:cubicBezTo>
                        <a:pt x="221171" y="66385"/>
                        <a:pt x="246760" y="91974"/>
                        <a:pt x="246760" y="123539"/>
                      </a:cubicBezTo>
                      <a:lnTo>
                        <a:pt x="246760" y="200011"/>
                      </a:lnTo>
                      <a:lnTo>
                        <a:pt x="264903" y="200011"/>
                      </a:lnTo>
                      <a:lnTo>
                        <a:pt x="264903" y="123537"/>
                      </a:lnTo>
                      <a:cubicBezTo>
                        <a:pt x="264903" y="91972"/>
                        <a:pt x="290492" y="66383"/>
                        <a:pt x="322057" y="66383"/>
                      </a:cubicBezTo>
                      <a:cubicBezTo>
                        <a:pt x="353622" y="66383"/>
                        <a:pt x="379211" y="91972"/>
                        <a:pt x="379211" y="123537"/>
                      </a:cubicBezTo>
                      <a:lnTo>
                        <a:pt x="379211" y="200011"/>
                      </a:lnTo>
                      <a:lnTo>
                        <a:pt x="397355" y="200011"/>
                      </a:lnTo>
                      <a:lnTo>
                        <a:pt x="397355" y="123538"/>
                      </a:lnTo>
                      <a:cubicBezTo>
                        <a:pt x="397355" y="91973"/>
                        <a:pt x="422944" y="66384"/>
                        <a:pt x="454509" y="66384"/>
                      </a:cubicBezTo>
                      <a:cubicBezTo>
                        <a:pt x="486074" y="66384"/>
                        <a:pt x="511663" y="91973"/>
                        <a:pt x="511663" y="123538"/>
                      </a:cubicBezTo>
                      <a:cubicBezTo>
                        <a:pt x="511663" y="221064"/>
                        <a:pt x="511662" y="318590"/>
                        <a:pt x="511662" y="416116"/>
                      </a:cubicBezTo>
                      <a:lnTo>
                        <a:pt x="511661" y="416116"/>
                      </a:lnTo>
                      <a:lnTo>
                        <a:pt x="511661" y="435606"/>
                      </a:lnTo>
                      <a:cubicBezTo>
                        <a:pt x="511661" y="565722"/>
                        <a:pt x="406182" y="671201"/>
                        <a:pt x="276066" y="671201"/>
                      </a:cubicBezTo>
                      <a:lnTo>
                        <a:pt x="235597" y="671201"/>
                      </a:lnTo>
                      <a:cubicBezTo>
                        <a:pt x="105481" y="671201"/>
                        <a:pt x="2" y="565722"/>
                        <a:pt x="2" y="435606"/>
                      </a:cubicBezTo>
                      <a:lnTo>
                        <a:pt x="2" y="349732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22" name="グループ化 1421">
                  <a:extLst>
                    <a:ext uri="{FF2B5EF4-FFF2-40B4-BE49-F238E27FC236}">
                      <a16:creationId xmlns:a16="http://schemas.microsoft.com/office/drawing/2014/main" id="{3E5EEE8D-12D6-49E6-AEB2-C085E764F889}"/>
                    </a:ext>
                  </a:extLst>
                </p:cNvPr>
                <p:cNvGrpSpPr/>
                <p:nvPr/>
              </p:nvGrpSpPr>
              <p:grpSpPr>
                <a:xfrm>
                  <a:off x="1787856" y="4360692"/>
                  <a:ext cx="1204804" cy="1347592"/>
                  <a:chOff x="1787856" y="4360692"/>
                  <a:chExt cx="1204804" cy="1347592"/>
                </a:xfrm>
                <a:solidFill>
                  <a:srgbClr val="002060"/>
                </a:solidFill>
              </p:grpSpPr>
              <p:sp>
                <p:nvSpPr>
                  <p:cNvPr id="1423" name="二等辺三角形 15">
                    <a:extLst>
                      <a:ext uri="{FF2B5EF4-FFF2-40B4-BE49-F238E27FC236}">
                        <a16:creationId xmlns:a16="http://schemas.microsoft.com/office/drawing/2014/main" id="{52F09ADE-7A4E-47F4-86CD-7C2C041CC5F0}"/>
                      </a:ext>
                    </a:extLst>
                  </p:cNvPr>
                  <p:cNvSpPr/>
                  <p:nvPr/>
                </p:nvSpPr>
                <p:spPr>
                  <a:xfrm>
                    <a:off x="2399408" y="4360692"/>
                    <a:ext cx="420309" cy="829794"/>
                  </a:xfrm>
                  <a:custGeom>
                    <a:avLst/>
                    <a:gdLst>
                      <a:gd name="connsiteX0" fmla="*/ 0 w 308390"/>
                      <a:gd name="connsiteY0" fmla="*/ 822650 h 822650"/>
                      <a:gd name="connsiteX1" fmla="*/ 154195 w 308390"/>
                      <a:gd name="connsiteY1" fmla="*/ 0 h 822650"/>
                      <a:gd name="connsiteX2" fmla="*/ 308390 w 308390"/>
                      <a:gd name="connsiteY2" fmla="*/ 822650 h 822650"/>
                      <a:gd name="connsiteX3" fmla="*/ 0 w 308390"/>
                      <a:gd name="connsiteY3" fmla="*/ 822650 h 822650"/>
                      <a:gd name="connsiteX0" fmla="*/ 0 w 422690"/>
                      <a:gd name="connsiteY0" fmla="*/ 822650 h 822650"/>
                      <a:gd name="connsiteX1" fmla="*/ 154195 w 422690"/>
                      <a:gd name="connsiteY1" fmla="*/ 0 h 822650"/>
                      <a:gd name="connsiteX2" fmla="*/ 422690 w 422690"/>
                      <a:gd name="connsiteY2" fmla="*/ 344019 h 822650"/>
                      <a:gd name="connsiteX3" fmla="*/ 0 w 422690"/>
                      <a:gd name="connsiteY3" fmla="*/ 822650 h 822650"/>
                      <a:gd name="connsiteX0" fmla="*/ 0 w 367922"/>
                      <a:gd name="connsiteY0" fmla="*/ 822650 h 822650"/>
                      <a:gd name="connsiteX1" fmla="*/ 154195 w 367922"/>
                      <a:gd name="connsiteY1" fmla="*/ 0 h 822650"/>
                      <a:gd name="connsiteX2" fmla="*/ 367922 w 367922"/>
                      <a:gd name="connsiteY2" fmla="*/ 334494 h 822650"/>
                      <a:gd name="connsiteX3" fmla="*/ 0 w 367922"/>
                      <a:gd name="connsiteY3" fmla="*/ 822650 h 822650"/>
                      <a:gd name="connsiteX0" fmla="*/ 0 w 420309"/>
                      <a:gd name="connsiteY0" fmla="*/ 822650 h 822650"/>
                      <a:gd name="connsiteX1" fmla="*/ 154195 w 420309"/>
                      <a:gd name="connsiteY1" fmla="*/ 0 h 822650"/>
                      <a:gd name="connsiteX2" fmla="*/ 420309 w 420309"/>
                      <a:gd name="connsiteY2" fmla="*/ 336876 h 822650"/>
                      <a:gd name="connsiteX3" fmla="*/ 0 w 420309"/>
                      <a:gd name="connsiteY3" fmla="*/ 822650 h 822650"/>
                      <a:gd name="connsiteX0" fmla="*/ 0 w 420309"/>
                      <a:gd name="connsiteY0" fmla="*/ 829794 h 829794"/>
                      <a:gd name="connsiteX1" fmla="*/ 149433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  <a:gd name="connsiteX0" fmla="*/ 0 w 420309"/>
                      <a:gd name="connsiteY0" fmla="*/ 829794 h 829794"/>
                      <a:gd name="connsiteX1" fmla="*/ 151814 w 420309"/>
                      <a:gd name="connsiteY1" fmla="*/ 0 h 829794"/>
                      <a:gd name="connsiteX2" fmla="*/ 420309 w 420309"/>
                      <a:gd name="connsiteY2" fmla="*/ 344020 h 829794"/>
                      <a:gd name="connsiteX3" fmla="*/ 0 w 420309"/>
                      <a:gd name="connsiteY3" fmla="*/ 829794 h 8297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20309" h="829794">
                        <a:moveTo>
                          <a:pt x="0" y="829794"/>
                        </a:moveTo>
                        <a:lnTo>
                          <a:pt x="151814" y="0"/>
                        </a:lnTo>
                        <a:lnTo>
                          <a:pt x="420309" y="344020"/>
                        </a:lnTo>
                        <a:lnTo>
                          <a:pt x="0" y="8297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4" name="四角形: 角を丸くする 1423">
                    <a:extLst>
                      <a:ext uri="{FF2B5EF4-FFF2-40B4-BE49-F238E27FC236}">
                        <a16:creationId xmlns:a16="http://schemas.microsoft.com/office/drawing/2014/main" id="{78349085-BE66-486E-867B-9E1857747F19}"/>
                      </a:ext>
                    </a:extLst>
                  </p:cNvPr>
                  <p:cNvSpPr/>
                  <p:nvPr/>
                </p:nvSpPr>
                <p:spPr>
                  <a:xfrm rot="800493">
                    <a:off x="2841337" y="4787477"/>
                    <a:ext cx="128093" cy="535974"/>
                  </a:xfrm>
                  <a:prstGeom prst="roundRect">
                    <a:avLst>
                      <a:gd name="adj" fmla="val 29060"/>
                    </a:avLst>
                  </a:prstGeom>
                  <a:solidFill>
                    <a:srgbClr val="FF66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5" name="フリーフォーム: 図形 1424">
                    <a:extLst>
                      <a:ext uri="{FF2B5EF4-FFF2-40B4-BE49-F238E27FC236}">
                        <a16:creationId xmlns:a16="http://schemas.microsoft.com/office/drawing/2014/main" id="{70197E97-5FF9-4193-A419-E25EDB533123}"/>
                      </a:ext>
                    </a:extLst>
                  </p:cNvPr>
                  <p:cNvSpPr/>
                  <p:nvPr/>
                </p:nvSpPr>
                <p:spPr>
                  <a:xfrm>
                    <a:off x="1787856" y="4705701"/>
                    <a:ext cx="1204804" cy="1002583"/>
                  </a:xfrm>
                  <a:custGeom>
                    <a:avLst/>
                    <a:gdLst>
                      <a:gd name="connsiteX0" fmla="*/ 1032281 w 1252429"/>
                      <a:gd name="connsiteY0" fmla="*/ 0 h 1002583"/>
                      <a:gd name="connsiteX1" fmla="*/ 1252429 w 1252429"/>
                      <a:gd name="connsiteY1" fmla="*/ 127103 h 1002583"/>
                      <a:gd name="connsiteX2" fmla="*/ 1042096 w 1252429"/>
                      <a:gd name="connsiteY2" fmla="*/ 745615 h 1002583"/>
                      <a:gd name="connsiteX3" fmla="*/ 745199 w 1252429"/>
                      <a:gd name="connsiteY3" fmla="*/ 1002583 h 1002583"/>
                      <a:gd name="connsiteX4" fmla="*/ 188671 w 1252429"/>
                      <a:gd name="connsiteY4" fmla="*/ 1002583 h 1002583"/>
                      <a:gd name="connsiteX5" fmla="*/ 0 w 1252429"/>
                      <a:gd name="connsiteY5" fmla="*/ 675793 h 1002583"/>
                      <a:gd name="connsiteX6" fmla="*/ 602731 w 1252429"/>
                      <a:gd name="connsiteY6" fmla="*/ 491947 h 1002583"/>
                      <a:gd name="connsiteX0" fmla="*/ 1032281 w 1204804"/>
                      <a:gd name="connsiteY0" fmla="*/ 0 h 1002583"/>
                      <a:gd name="connsiteX1" fmla="*/ 1204804 w 1204804"/>
                      <a:gd name="connsiteY1" fmla="*/ 95353 h 1002583"/>
                      <a:gd name="connsiteX2" fmla="*/ 1042096 w 1204804"/>
                      <a:gd name="connsiteY2" fmla="*/ 745615 h 1002583"/>
                      <a:gd name="connsiteX3" fmla="*/ 745199 w 1204804"/>
                      <a:gd name="connsiteY3" fmla="*/ 1002583 h 1002583"/>
                      <a:gd name="connsiteX4" fmla="*/ 188671 w 1204804"/>
                      <a:gd name="connsiteY4" fmla="*/ 1002583 h 1002583"/>
                      <a:gd name="connsiteX5" fmla="*/ 0 w 1204804"/>
                      <a:gd name="connsiteY5" fmla="*/ 675793 h 1002583"/>
                      <a:gd name="connsiteX6" fmla="*/ 602731 w 1204804"/>
                      <a:gd name="connsiteY6" fmla="*/ 491947 h 1002583"/>
                      <a:gd name="connsiteX7" fmla="*/ 1032281 w 1204804"/>
                      <a:gd name="connsiteY7" fmla="*/ 0 h 1002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204804" h="1002583">
                        <a:moveTo>
                          <a:pt x="1032281" y="0"/>
                        </a:moveTo>
                        <a:lnTo>
                          <a:pt x="1204804" y="95353"/>
                        </a:lnTo>
                        <a:lnTo>
                          <a:pt x="1042096" y="745615"/>
                        </a:lnTo>
                        <a:lnTo>
                          <a:pt x="745199" y="1002583"/>
                        </a:lnTo>
                        <a:lnTo>
                          <a:pt x="188671" y="1002583"/>
                        </a:lnTo>
                        <a:lnTo>
                          <a:pt x="0" y="675793"/>
                        </a:lnTo>
                        <a:lnTo>
                          <a:pt x="602731" y="491947"/>
                        </a:lnTo>
                        <a:lnTo>
                          <a:pt x="103228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67" name="グループ化 1366">
                <a:extLst>
                  <a:ext uri="{FF2B5EF4-FFF2-40B4-BE49-F238E27FC236}">
                    <a16:creationId xmlns:a16="http://schemas.microsoft.com/office/drawing/2014/main" id="{8AB4EEA3-9138-48D9-A0AE-E2FF9C149929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392" name="四角形: 上の 2 つの角を丸める 1391">
                  <a:extLst>
                    <a:ext uri="{FF2B5EF4-FFF2-40B4-BE49-F238E27FC236}">
                      <a16:creationId xmlns:a16="http://schemas.microsoft.com/office/drawing/2014/main" id="{EFD86513-27E9-4802-A3AB-9874687C19D4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93" name="グループ化 1392">
                  <a:extLst>
                    <a:ext uri="{FF2B5EF4-FFF2-40B4-BE49-F238E27FC236}">
                      <a16:creationId xmlns:a16="http://schemas.microsoft.com/office/drawing/2014/main" id="{8DA61C08-33C8-4CDA-845A-5FE5DE19D329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406" name="四角形: 上の 2 つの角を丸める 1405">
                    <a:extLst>
                      <a:ext uri="{FF2B5EF4-FFF2-40B4-BE49-F238E27FC236}">
                        <a16:creationId xmlns:a16="http://schemas.microsoft.com/office/drawing/2014/main" id="{B33E7D4F-F4FA-4B43-B325-F5CFAE59779B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7" name="四角形: 上の 2 つの角を丸める 1406">
                    <a:extLst>
                      <a:ext uri="{FF2B5EF4-FFF2-40B4-BE49-F238E27FC236}">
                        <a16:creationId xmlns:a16="http://schemas.microsoft.com/office/drawing/2014/main" id="{6F5BC7D3-B194-4C59-81BF-E93B78C1B63E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4" name="グループ化 1393">
                  <a:extLst>
                    <a:ext uri="{FF2B5EF4-FFF2-40B4-BE49-F238E27FC236}">
                      <a16:creationId xmlns:a16="http://schemas.microsoft.com/office/drawing/2014/main" id="{DC6FDDC3-2A98-49C2-93A3-D5AC399D4DEC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404" name="四角形: 上の 2 つの角を丸める 1403">
                    <a:extLst>
                      <a:ext uri="{FF2B5EF4-FFF2-40B4-BE49-F238E27FC236}">
                        <a16:creationId xmlns:a16="http://schemas.microsoft.com/office/drawing/2014/main" id="{C680FC0E-DFA3-4C29-A290-9400EAD999E0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5" name="四角形: 上の 2 つの角を丸める 1404">
                    <a:extLst>
                      <a:ext uri="{FF2B5EF4-FFF2-40B4-BE49-F238E27FC236}">
                        <a16:creationId xmlns:a16="http://schemas.microsoft.com/office/drawing/2014/main" id="{3B3792AA-20F4-4B31-8E09-A2D20E1A72E6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5" name="グループ化 1394">
                  <a:extLst>
                    <a:ext uri="{FF2B5EF4-FFF2-40B4-BE49-F238E27FC236}">
                      <a16:creationId xmlns:a16="http://schemas.microsoft.com/office/drawing/2014/main" id="{C91477A5-329D-4DB5-86D4-04C07D1F0C29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402" name="四角形: 上の 2 つの角を丸める 1401">
                    <a:extLst>
                      <a:ext uri="{FF2B5EF4-FFF2-40B4-BE49-F238E27FC236}">
                        <a16:creationId xmlns:a16="http://schemas.microsoft.com/office/drawing/2014/main" id="{F2AF7208-2DD1-4C3B-9F73-F3F03358D95E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3" name="四角形: 上の 2 つの角を丸める 1402">
                    <a:extLst>
                      <a:ext uri="{FF2B5EF4-FFF2-40B4-BE49-F238E27FC236}">
                        <a16:creationId xmlns:a16="http://schemas.microsoft.com/office/drawing/2014/main" id="{C264AFB8-1052-4478-8CDB-1FBD6D1B691F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6" name="グループ化 1395">
                  <a:extLst>
                    <a:ext uri="{FF2B5EF4-FFF2-40B4-BE49-F238E27FC236}">
                      <a16:creationId xmlns:a16="http://schemas.microsoft.com/office/drawing/2014/main" id="{41CCFC10-7904-4884-AE4C-47E936B1B337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400" name="四角形: 上の 2 つの角を丸める 1399">
                    <a:extLst>
                      <a:ext uri="{FF2B5EF4-FFF2-40B4-BE49-F238E27FC236}">
                        <a16:creationId xmlns:a16="http://schemas.microsoft.com/office/drawing/2014/main" id="{43D67E0E-DF2E-4CF1-9FD4-DC399466ABAB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1" name="四角形: 上の 2 つの角を丸める 1400">
                    <a:extLst>
                      <a:ext uri="{FF2B5EF4-FFF2-40B4-BE49-F238E27FC236}">
                        <a16:creationId xmlns:a16="http://schemas.microsoft.com/office/drawing/2014/main" id="{059132B2-6975-4864-AC4D-B73E2DC54F37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97" name="グループ化 1396">
                  <a:extLst>
                    <a:ext uri="{FF2B5EF4-FFF2-40B4-BE49-F238E27FC236}">
                      <a16:creationId xmlns:a16="http://schemas.microsoft.com/office/drawing/2014/main" id="{C1BCB8D3-D14A-4D40-8FB2-86F858D73F6A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398" name="四角形: 上の 2 つの角を丸める 1397">
                    <a:extLst>
                      <a:ext uri="{FF2B5EF4-FFF2-40B4-BE49-F238E27FC236}">
                        <a16:creationId xmlns:a16="http://schemas.microsoft.com/office/drawing/2014/main" id="{238A2987-99DF-405E-A11A-718B6C2B1FB3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9" name="四角形: 上の 2 つの角を丸める 1398">
                    <a:extLst>
                      <a:ext uri="{FF2B5EF4-FFF2-40B4-BE49-F238E27FC236}">
                        <a16:creationId xmlns:a16="http://schemas.microsoft.com/office/drawing/2014/main" id="{35EACE4B-7829-4843-9DEC-DA81807D6AFC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368" name="月 1367">
                <a:extLst>
                  <a:ext uri="{FF2B5EF4-FFF2-40B4-BE49-F238E27FC236}">
                    <a16:creationId xmlns:a16="http://schemas.microsoft.com/office/drawing/2014/main" id="{626CCC62-27E5-4772-82D3-F1434B08F270}"/>
                  </a:ext>
                </a:extLst>
              </p:cNvPr>
              <p:cNvSpPr/>
              <p:nvPr/>
            </p:nvSpPr>
            <p:spPr>
              <a:xfrm rot="14449670">
                <a:off x="4623888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9" name="月 1368">
                <a:extLst>
                  <a:ext uri="{FF2B5EF4-FFF2-40B4-BE49-F238E27FC236}">
                    <a16:creationId xmlns:a16="http://schemas.microsoft.com/office/drawing/2014/main" id="{C19FB7C7-AEA7-459E-BCAD-79A36D8B48E5}"/>
                  </a:ext>
                </a:extLst>
              </p:cNvPr>
              <p:cNvSpPr/>
              <p:nvPr/>
            </p:nvSpPr>
            <p:spPr>
              <a:xfrm rot="12600000">
                <a:off x="4694368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0" name="月 1369">
                <a:extLst>
                  <a:ext uri="{FF2B5EF4-FFF2-40B4-BE49-F238E27FC236}">
                    <a16:creationId xmlns:a16="http://schemas.microsoft.com/office/drawing/2014/main" id="{52408AFA-3B15-49CA-98C9-F068DA8529A1}"/>
                  </a:ext>
                </a:extLst>
              </p:cNvPr>
              <p:cNvSpPr/>
              <p:nvPr/>
            </p:nvSpPr>
            <p:spPr>
              <a:xfrm rot="7150330" flipH="1">
                <a:off x="4923636" y="3263868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1" name="月 1370">
                <a:extLst>
                  <a:ext uri="{FF2B5EF4-FFF2-40B4-BE49-F238E27FC236}">
                    <a16:creationId xmlns:a16="http://schemas.microsoft.com/office/drawing/2014/main" id="{7184C8EC-73C9-46FB-B47B-217B0C8E7185}"/>
                  </a:ext>
                </a:extLst>
              </p:cNvPr>
              <p:cNvSpPr/>
              <p:nvPr/>
            </p:nvSpPr>
            <p:spPr>
              <a:xfrm rot="9000000" flipH="1">
                <a:off x="4866177" y="3263867"/>
                <a:ext cx="75029" cy="259321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2" name="月 1371">
                <a:extLst>
                  <a:ext uri="{FF2B5EF4-FFF2-40B4-BE49-F238E27FC236}">
                    <a16:creationId xmlns:a16="http://schemas.microsoft.com/office/drawing/2014/main" id="{BEEB270A-2DDE-466D-8157-D22F5C9EDA39}"/>
                  </a:ext>
                </a:extLst>
              </p:cNvPr>
              <p:cNvSpPr/>
              <p:nvPr/>
            </p:nvSpPr>
            <p:spPr>
              <a:xfrm rot="11354606">
                <a:off x="4762564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3" name="月 1372">
                <a:extLst>
                  <a:ext uri="{FF2B5EF4-FFF2-40B4-BE49-F238E27FC236}">
                    <a16:creationId xmlns:a16="http://schemas.microsoft.com/office/drawing/2014/main" id="{299900E7-7F6E-4293-A599-D948BDA923A7}"/>
                  </a:ext>
                </a:extLst>
              </p:cNvPr>
              <p:cNvSpPr/>
              <p:nvPr/>
            </p:nvSpPr>
            <p:spPr>
              <a:xfrm rot="10245394" flipH="1">
                <a:off x="4817951" y="3291023"/>
                <a:ext cx="58431" cy="201955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74" name="グループ化 1373">
                <a:extLst>
                  <a:ext uri="{FF2B5EF4-FFF2-40B4-BE49-F238E27FC236}">
                    <a16:creationId xmlns:a16="http://schemas.microsoft.com/office/drawing/2014/main" id="{0095184D-E3C7-452D-9662-44FF802629B4}"/>
                  </a:ext>
                </a:extLst>
              </p:cNvPr>
              <p:cNvGrpSpPr/>
              <p:nvPr/>
            </p:nvGrpSpPr>
            <p:grpSpPr>
              <a:xfrm>
                <a:off x="4626343" y="2838463"/>
                <a:ext cx="383737" cy="491029"/>
                <a:chOff x="4626343" y="2838463"/>
                <a:chExt cx="383737" cy="491029"/>
              </a:xfrm>
            </p:grpSpPr>
            <p:sp>
              <p:nvSpPr>
                <p:cNvPr id="1388" name="四角形: 角を丸くする 1387">
                  <a:extLst>
                    <a:ext uri="{FF2B5EF4-FFF2-40B4-BE49-F238E27FC236}">
                      <a16:creationId xmlns:a16="http://schemas.microsoft.com/office/drawing/2014/main" id="{42DDCDA5-B57A-42C8-BEF8-8F41F40ABED4}"/>
                    </a:ext>
                  </a:extLst>
                </p:cNvPr>
                <p:cNvSpPr/>
                <p:nvPr/>
              </p:nvSpPr>
              <p:spPr>
                <a:xfrm>
                  <a:off x="4626343" y="3118881"/>
                  <a:ext cx="383737" cy="3152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9" name="フリーフォーム: 図形 1388">
                  <a:extLst>
                    <a:ext uri="{FF2B5EF4-FFF2-40B4-BE49-F238E27FC236}">
                      <a16:creationId xmlns:a16="http://schemas.microsoft.com/office/drawing/2014/main" id="{A56F8F05-354D-496A-975D-7B4AD93859FD}"/>
                    </a:ext>
                  </a:extLst>
                </p:cNvPr>
                <p:cNvSpPr/>
                <p:nvPr/>
              </p:nvSpPr>
              <p:spPr>
                <a:xfrm rot="10800000">
                  <a:off x="4761769" y="2838463"/>
                  <a:ext cx="112886" cy="359184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0" name="四角形: 上の 2 つの角を丸める 1389">
                  <a:extLst>
                    <a:ext uri="{FF2B5EF4-FFF2-40B4-BE49-F238E27FC236}">
                      <a16:creationId xmlns:a16="http://schemas.microsoft.com/office/drawing/2014/main" id="{5D12D52A-AE52-4B6B-BFAF-D16A2477FD7F}"/>
                    </a:ext>
                  </a:extLst>
                </p:cNvPr>
                <p:cNvSpPr/>
                <p:nvPr/>
              </p:nvSpPr>
              <p:spPr>
                <a:xfrm>
                  <a:off x="4737673" y="3067943"/>
                  <a:ext cx="161077" cy="14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1" name="四角形: 上の 2 つの角を丸める 1390">
                  <a:extLst>
                    <a:ext uri="{FF2B5EF4-FFF2-40B4-BE49-F238E27FC236}">
                      <a16:creationId xmlns:a16="http://schemas.microsoft.com/office/drawing/2014/main" id="{8C09AC20-9259-4E24-AD6F-6EBABA563FDC}"/>
                    </a:ext>
                  </a:extLst>
                </p:cNvPr>
                <p:cNvSpPr/>
                <p:nvPr/>
              </p:nvSpPr>
              <p:spPr>
                <a:xfrm>
                  <a:off x="4649018" y="3182479"/>
                  <a:ext cx="338389" cy="147013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75" name="月 1374">
                <a:extLst>
                  <a:ext uri="{FF2B5EF4-FFF2-40B4-BE49-F238E27FC236}">
                    <a16:creationId xmlns:a16="http://schemas.microsoft.com/office/drawing/2014/main" id="{65EF4485-45EF-4754-8F14-D80192AE10FA}"/>
                  </a:ext>
                </a:extLst>
              </p:cNvPr>
              <p:cNvSpPr/>
              <p:nvPr/>
            </p:nvSpPr>
            <p:spPr>
              <a:xfrm rot="5400000">
                <a:off x="4663702" y="3440998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6" name="月 1375">
                <a:extLst>
                  <a:ext uri="{FF2B5EF4-FFF2-40B4-BE49-F238E27FC236}">
                    <a16:creationId xmlns:a16="http://schemas.microsoft.com/office/drawing/2014/main" id="{91F92504-5820-4831-B9AC-1B780B4A606C}"/>
                  </a:ext>
                </a:extLst>
              </p:cNvPr>
              <p:cNvSpPr/>
              <p:nvPr/>
            </p:nvSpPr>
            <p:spPr>
              <a:xfrm rot="5400000">
                <a:off x="4944429" y="3441000"/>
                <a:ext cx="45719" cy="147448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77" name="グループ化 1376">
                <a:extLst>
                  <a:ext uri="{FF2B5EF4-FFF2-40B4-BE49-F238E27FC236}">
                    <a16:creationId xmlns:a16="http://schemas.microsoft.com/office/drawing/2014/main" id="{0A254DD7-0E70-4B3E-B822-CAE043DCB83D}"/>
                  </a:ext>
                </a:extLst>
              </p:cNvPr>
              <p:cNvGrpSpPr/>
              <p:nvPr/>
            </p:nvGrpSpPr>
            <p:grpSpPr>
              <a:xfrm>
                <a:off x="4741204" y="3724087"/>
                <a:ext cx="167671" cy="83045"/>
                <a:chOff x="4549585" y="3585195"/>
                <a:chExt cx="370988" cy="160213"/>
              </a:xfrm>
            </p:grpSpPr>
            <p:sp>
              <p:nvSpPr>
                <p:cNvPr id="1386" name="円/楕円 638">
                  <a:extLst>
                    <a:ext uri="{FF2B5EF4-FFF2-40B4-BE49-F238E27FC236}">
                      <a16:creationId xmlns:a16="http://schemas.microsoft.com/office/drawing/2014/main" id="{86833503-87E2-4E1F-BC80-B7633CB54DEE}"/>
                    </a:ext>
                  </a:extLst>
                </p:cNvPr>
                <p:cNvSpPr/>
                <p:nvPr/>
              </p:nvSpPr>
              <p:spPr>
                <a:xfrm>
                  <a:off x="4549585" y="3695152"/>
                  <a:ext cx="370988" cy="50256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7" name="円/楕円 638">
                  <a:extLst>
                    <a:ext uri="{FF2B5EF4-FFF2-40B4-BE49-F238E27FC236}">
                      <a16:creationId xmlns:a16="http://schemas.microsoft.com/office/drawing/2014/main" id="{D679B453-4AB1-4058-B5A5-E91DE81E42F8}"/>
                    </a:ext>
                  </a:extLst>
                </p:cNvPr>
                <p:cNvSpPr/>
                <p:nvPr/>
              </p:nvSpPr>
              <p:spPr>
                <a:xfrm>
                  <a:off x="4663308" y="3585195"/>
                  <a:ext cx="160269" cy="4162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2 w 195960"/>
                    <a:gd name="connsiteY0" fmla="*/ 6193 h 54598"/>
                    <a:gd name="connsiteX1" fmla="*/ 100361 w 195960"/>
                    <a:gd name="connsiteY1" fmla="*/ 651 h 54598"/>
                    <a:gd name="connsiteX2" fmla="*/ 195958 w 195960"/>
                    <a:gd name="connsiteY2" fmla="*/ 6193 h 54598"/>
                    <a:gd name="connsiteX3" fmla="*/ 97980 w 195960"/>
                    <a:gd name="connsiteY3" fmla="*/ 54598 h 54598"/>
                    <a:gd name="connsiteX4" fmla="*/ 2 w 195960"/>
                    <a:gd name="connsiteY4" fmla="*/ 6193 h 54598"/>
                    <a:gd name="connsiteX0" fmla="*/ 4 w 195965"/>
                    <a:gd name="connsiteY0" fmla="*/ 1300 h 49705"/>
                    <a:gd name="connsiteX1" fmla="*/ 94541 w 195965"/>
                    <a:gd name="connsiteY1" fmla="*/ 12819 h 49705"/>
                    <a:gd name="connsiteX2" fmla="*/ 195960 w 195965"/>
                    <a:gd name="connsiteY2" fmla="*/ 1300 h 49705"/>
                    <a:gd name="connsiteX3" fmla="*/ 97982 w 195965"/>
                    <a:gd name="connsiteY3" fmla="*/ 49705 h 49705"/>
                    <a:gd name="connsiteX4" fmla="*/ 4 w 195965"/>
                    <a:gd name="connsiteY4" fmla="*/ 1300 h 497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65" h="49705">
                      <a:moveTo>
                        <a:pt x="4" y="1300"/>
                      </a:moveTo>
                      <a:cubicBezTo>
                        <a:pt x="-570" y="-4848"/>
                        <a:pt x="40429" y="12819"/>
                        <a:pt x="94541" y="12819"/>
                      </a:cubicBezTo>
                      <a:cubicBezTo>
                        <a:pt x="148653" y="12819"/>
                        <a:pt x="195386" y="-4848"/>
                        <a:pt x="195960" y="1300"/>
                      </a:cubicBezTo>
                      <a:cubicBezTo>
                        <a:pt x="196534" y="7448"/>
                        <a:pt x="152094" y="49705"/>
                        <a:pt x="97982" y="49705"/>
                      </a:cubicBezTo>
                      <a:cubicBezTo>
                        <a:pt x="43870" y="49705"/>
                        <a:pt x="578" y="7448"/>
                        <a:pt x="4" y="130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378" name="グループ化 1377">
                <a:extLst>
                  <a:ext uri="{FF2B5EF4-FFF2-40B4-BE49-F238E27FC236}">
                    <a16:creationId xmlns:a16="http://schemas.microsoft.com/office/drawing/2014/main" id="{41E3AF72-0DD3-40DD-B0AB-5DA4FEDA5122}"/>
                  </a:ext>
                </a:extLst>
              </p:cNvPr>
              <p:cNvGrpSpPr/>
              <p:nvPr/>
            </p:nvGrpSpPr>
            <p:grpSpPr>
              <a:xfrm>
                <a:off x="4636913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1383" name="フリーフォーム: 図形 1382">
                  <a:extLst>
                    <a:ext uri="{FF2B5EF4-FFF2-40B4-BE49-F238E27FC236}">
                      <a16:creationId xmlns:a16="http://schemas.microsoft.com/office/drawing/2014/main" id="{FD718B13-760C-45FC-B551-A8A872BE1BA8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4" name="四角形: 角を丸くする 1383">
                  <a:extLst>
                    <a:ext uri="{FF2B5EF4-FFF2-40B4-BE49-F238E27FC236}">
                      <a16:creationId xmlns:a16="http://schemas.microsoft.com/office/drawing/2014/main" id="{6A652948-BA65-42F3-8BDA-B2D656AA589B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5" name="四角形: 角を丸くする 1384">
                  <a:extLst>
                    <a:ext uri="{FF2B5EF4-FFF2-40B4-BE49-F238E27FC236}">
                      <a16:creationId xmlns:a16="http://schemas.microsoft.com/office/drawing/2014/main" id="{F45E0021-4437-41A8-B570-AA6F8BE6B69D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9" name="グループ化 1378">
                <a:extLst>
                  <a:ext uri="{FF2B5EF4-FFF2-40B4-BE49-F238E27FC236}">
                    <a16:creationId xmlns:a16="http://schemas.microsoft.com/office/drawing/2014/main" id="{B8BD4161-C998-411B-833C-245360A69F1F}"/>
                  </a:ext>
                </a:extLst>
              </p:cNvPr>
              <p:cNvGrpSpPr/>
              <p:nvPr/>
            </p:nvGrpSpPr>
            <p:grpSpPr>
              <a:xfrm>
                <a:off x="4905994" y="3544934"/>
                <a:ext cx="89868" cy="115386"/>
                <a:chOff x="3387284" y="1836728"/>
                <a:chExt cx="188100" cy="241515"/>
              </a:xfrm>
            </p:grpSpPr>
            <p:sp>
              <p:nvSpPr>
                <p:cNvPr id="1380" name="フリーフォーム: 図形 1379">
                  <a:extLst>
                    <a:ext uri="{FF2B5EF4-FFF2-40B4-BE49-F238E27FC236}">
                      <a16:creationId xmlns:a16="http://schemas.microsoft.com/office/drawing/2014/main" id="{C8BC800C-7A4C-42ED-A7B7-8A48B8DEE780}"/>
                    </a:ext>
                  </a:extLst>
                </p:cNvPr>
                <p:cNvSpPr/>
                <p:nvPr/>
              </p:nvSpPr>
              <p:spPr>
                <a:xfrm>
                  <a:off x="3387284" y="1836728"/>
                  <a:ext cx="188100" cy="135648"/>
                </a:xfrm>
                <a:custGeom>
                  <a:avLst/>
                  <a:gdLst>
                    <a:gd name="connsiteX0" fmla="*/ 94050 w 188100"/>
                    <a:gd name="connsiteY0" fmla="*/ 0 h 135648"/>
                    <a:gd name="connsiteX1" fmla="*/ 188100 w 188100"/>
                    <a:gd name="connsiteY1" fmla="*/ 94050 h 135648"/>
                    <a:gd name="connsiteX2" fmla="*/ 188099 w 188100"/>
                    <a:gd name="connsiteY2" fmla="*/ 135644 h 135648"/>
                    <a:gd name="connsiteX3" fmla="*/ 182736 w 188100"/>
                    <a:gd name="connsiteY3" fmla="*/ 109080 h 135648"/>
                    <a:gd name="connsiteX4" fmla="*/ 94050 w 188100"/>
                    <a:gd name="connsiteY4" fmla="*/ 50295 h 135648"/>
                    <a:gd name="connsiteX5" fmla="*/ 5364 w 188100"/>
                    <a:gd name="connsiteY5" fmla="*/ 109080 h 135648"/>
                    <a:gd name="connsiteX6" fmla="*/ 0 w 188100"/>
                    <a:gd name="connsiteY6" fmla="*/ 135648 h 135648"/>
                    <a:gd name="connsiteX7" fmla="*/ 0 w 188100"/>
                    <a:gd name="connsiteY7" fmla="*/ 94050 h 135648"/>
                    <a:gd name="connsiteX8" fmla="*/ 94050 w 188100"/>
                    <a:gd name="connsiteY8" fmla="*/ 0 h 1356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8100" h="135648">
                      <a:moveTo>
                        <a:pt x="94050" y="0"/>
                      </a:moveTo>
                      <a:cubicBezTo>
                        <a:pt x="145992" y="0"/>
                        <a:pt x="188100" y="42108"/>
                        <a:pt x="188100" y="94050"/>
                      </a:cubicBezTo>
                      <a:lnTo>
                        <a:pt x="188099" y="135644"/>
                      </a:lnTo>
                      <a:lnTo>
                        <a:pt x="182736" y="109080"/>
                      </a:lnTo>
                      <a:cubicBezTo>
                        <a:pt x="168125" y="74535"/>
                        <a:pt x="133918" y="50295"/>
                        <a:pt x="94050" y="50295"/>
                      </a:cubicBezTo>
                      <a:cubicBezTo>
                        <a:pt x="54182" y="50295"/>
                        <a:pt x="19976" y="74535"/>
                        <a:pt x="5364" y="109080"/>
                      </a:cubicBezTo>
                      <a:lnTo>
                        <a:pt x="0" y="135648"/>
                      </a:lnTo>
                      <a:lnTo>
                        <a:pt x="0" y="94050"/>
                      </a:lnTo>
                      <a:cubicBezTo>
                        <a:pt x="0" y="42108"/>
                        <a:pt x="42108" y="0"/>
                        <a:pt x="940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1" name="四角形: 角を丸くする 1380">
                  <a:extLst>
                    <a:ext uri="{FF2B5EF4-FFF2-40B4-BE49-F238E27FC236}">
                      <a16:creationId xmlns:a16="http://schemas.microsoft.com/office/drawing/2014/main" id="{38E6E75F-3706-4292-8EE3-75C2CA84EA5B}"/>
                    </a:ext>
                  </a:extLst>
                </p:cNvPr>
                <p:cNvSpPr/>
                <p:nvPr/>
              </p:nvSpPr>
              <p:spPr>
                <a:xfrm>
                  <a:off x="3387285" y="1870650"/>
                  <a:ext cx="188099" cy="20759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82" name="四角形: 角を丸くする 1381">
                  <a:extLst>
                    <a:ext uri="{FF2B5EF4-FFF2-40B4-BE49-F238E27FC236}">
                      <a16:creationId xmlns:a16="http://schemas.microsoft.com/office/drawing/2014/main" id="{DACBA0DF-3437-401D-84FD-2A7C146C2BD3}"/>
                    </a:ext>
                  </a:extLst>
                </p:cNvPr>
                <p:cNvSpPr/>
                <p:nvPr/>
              </p:nvSpPr>
              <p:spPr>
                <a:xfrm>
                  <a:off x="3418424" y="1893364"/>
                  <a:ext cx="125822" cy="147270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1351" name="グループ化 1350">
              <a:extLst>
                <a:ext uri="{FF2B5EF4-FFF2-40B4-BE49-F238E27FC236}">
                  <a16:creationId xmlns:a16="http://schemas.microsoft.com/office/drawing/2014/main" id="{39F2C81B-7D13-4B14-B5E6-2491E1CD9427}"/>
                </a:ext>
              </a:extLst>
            </p:cNvPr>
            <p:cNvGrpSpPr/>
            <p:nvPr/>
          </p:nvGrpSpPr>
          <p:grpSpPr>
            <a:xfrm>
              <a:off x="4871320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08460E19-9795-482D-B31D-C95C4A34A4A4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357" name="グループ化 1356">
                  <a:extLst>
                    <a:ext uri="{FF2B5EF4-FFF2-40B4-BE49-F238E27FC236}">
                      <a16:creationId xmlns:a16="http://schemas.microsoft.com/office/drawing/2014/main" id="{A90784E4-7472-4EBA-8BE3-489FF5EB6AC9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364" name="正方形/長方形 1363">
                    <a:extLst>
                      <a:ext uri="{FF2B5EF4-FFF2-40B4-BE49-F238E27FC236}">
                        <a16:creationId xmlns:a16="http://schemas.microsoft.com/office/drawing/2014/main" id="{65AD434A-0EC9-4FC6-B78C-57267B3EED7E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正方形/長方形 1364">
                    <a:extLst>
                      <a:ext uri="{FF2B5EF4-FFF2-40B4-BE49-F238E27FC236}">
                        <a16:creationId xmlns:a16="http://schemas.microsoft.com/office/drawing/2014/main" id="{3E311F52-BB34-455F-A3B3-1A64DD0A18A2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8" name="グループ化 1357">
                  <a:extLst>
                    <a:ext uri="{FF2B5EF4-FFF2-40B4-BE49-F238E27FC236}">
                      <a16:creationId xmlns:a16="http://schemas.microsoft.com/office/drawing/2014/main" id="{F0BB2860-0A86-4310-BA5E-9BB0581908B7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362" name="正方形/長方形 1361">
                    <a:extLst>
                      <a:ext uri="{FF2B5EF4-FFF2-40B4-BE49-F238E27FC236}">
                        <a16:creationId xmlns:a16="http://schemas.microsoft.com/office/drawing/2014/main" id="{33DB111D-347B-4A36-BF9C-8D9BB167C6CC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正方形/長方形 1362">
                    <a:extLst>
                      <a:ext uri="{FF2B5EF4-FFF2-40B4-BE49-F238E27FC236}">
                        <a16:creationId xmlns:a16="http://schemas.microsoft.com/office/drawing/2014/main" id="{2447F7D8-023B-442E-97E8-BD23076A0705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59" name="グループ化 1358">
                  <a:extLst>
                    <a:ext uri="{FF2B5EF4-FFF2-40B4-BE49-F238E27FC236}">
                      <a16:creationId xmlns:a16="http://schemas.microsoft.com/office/drawing/2014/main" id="{32B3B1FC-AFA0-4A2F-A8ED-7B4D2419C5A7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360" name="正方形/長方形 1359">
                    <a:extLst>
                      <a:ext uri="{FF2B5EF4-FFF2-40B4-BE49-F238E27FC236}">
                        <a16:creationId xmlns:a16="http://schemas.microsoft.com/office/drawing/2014/main" id="{CEE3B498-77C8-4546-8512-205458CEFDBA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正方形/長方形 1360">
                    <a:extLst>
                      <a:ext uri="{FF2B5EF4-FFF2-40B4-BE49-F238E27FC236}">
                        <a16:creationId xmlns:a16="http://schemas.microsoft.com/office/drawing/2014/main" id="{4631C363-6F47-4766-8ADD-8C4D1A110DDE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354" name="グループ化 1353">
                <a:extLst>
                  <a:ext uri="{FF2B5EF4-FFF2-40B4-BE49-F238E27FC236}">
                    <a16:creationId xmlns:a16="http://schemas.microsoft.com/office/drawing/2014/main" id="{07467063-6888-4191-A8FE-83C49178383A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355" name="フリーフォーム: 図形 1354">
                  <a:extLst>
                    <a:ext uri="{FF2B5EF4-FFF2-40B4-BE49-F238E27FC236}">
                      <a16:creationId xmlns:a16="http://schemas.microsoft.com/office/drawing/2014/main" id="{8EBDE9D3-6B05-4B30-BE91-D32EC70B13AB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1415FECB-1B62-4F7A-8352-6E443EF19172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352" name="四角形: 上の 2 つの角を丸める 1351">
              <a:extLst>
                <a:ext uri="{FF2B5EF4-FFF2-40B4-BE49-F238E27FC236}">
                  <a16:creationId xmlns:a16="http://schemas.microsoft.com/office/drawing/2014/main" id="{D6DE3BF9-5EF7-4036-B982-A9E549C28478}"/>
                </a:ext>
              </a:extLst>
            </p:cNvPr>
            <p:cNvSpPr/>
            <p:nvPr/>
          </p:nvSpPr>
          <p:spPr>
            <a:xfrm>
              <a:off x="363220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3" name="グループ化 1602">
            <a:extLst>
              <a:ext uri="{FF2B5EF4-FFF2-40B4-BE49-F238E27FC236}">
                <a16:creationId xmlns:a16="http://schemas.microsoft.com/office/drawing/2014/main" id="{C3E42AE7-CFAA-4E4B-A59D-518AE8A35BD3}"/>
              </a:ext>
            </a:extLst>
          </p:cNvPr>
          <p:cNvGrpSpPr/>
          <p:nvPr/>
        </p:nvGrpSpPr>
        <p:grpSpPr>
          <a:xfrm>
            <a:off x="6546420" y="4264043"/>
            <a:ext cx="2773073" cy="1644443"/>
            <a:chOff x="6546420" y="4554036"/>
            <a:chExt cx="2773073" cy="1644443"/>
          </a:xfrm>
        </p:grpSpPr>
        <p:grpSp>
          <p:nvGrpSpPr>
            <p:cNvPr id="1604" name="グループ化 1603">
              <a:extLst>
                <a:ext uri="{FF2B5EF4-FFF2-40B4-BE49-F238E27FC236}">
                  <a16:creationId xmlns:a16="http://schemas.microsoft.com/office/drawing/2014/main" id="{8325488A-EFA3-4B59-83D7-A9A324C5929C}"/>
                </a:ext>
              </a:extLst>
            </p:cNvPr>
            <p:cNvGrpSpPr/>
            <p:nvPr/>
          </p:nvGrpSpPr>
          <p:grpSpPr>
            <a:xfrm>
              <a:off x="6753087" y="4554036"/>
              <a:ext cx="2327073" cy="1361064"/>
              <a:chOff x="1271113" y="3112280"/>
              <a:chExt cx="6113656" cy="2625712"/>
            </a:xfrm>
          </p:grpSpPr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965C5C63-AA3E-473B-BA14-34F1ED9BC0E8}"/>
                  </a:ext>
                </a:extLst>
              </p:cNvPr>
              <p:cNvSpPr/>
              <p:nvPr/>
            </p:nvSpPr>
            <p:spPr>
              <a:xfrm>
                <a:off x="1271113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03CDC5A1-F169-42FC-8524-50BB27BAAC22}"/>
                  </a:ext>
                </a:extLst>
              </p:cNvPr>
              <p:cNvSpPr/>
              <p:nvPr/>
            </p:nvSpPr>
            <p:spPr>
              <a:xfrm flipH="1">
                <a:off x="2035834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BDA5B728-0DA0-4CF1-8507-645B14D014E2}"/>
                  </a:ext>
                </a:extLst>
              </p:cNvPr>
              <p:cNvSpPr/>
              <p:nvPr/>
            </p:nvSpPr>
            <p:spPr>
              <a:xfrm>
                <a:off x="280055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E7C28407-83BE-4775-A67B-C060FCF945DC}"/>
                  </a:ext>
                </a:extLst>
              </p:cNvPr>
              <p:cNvSpPr/>
              <p:nvPr/>
            </p:nvSpPr>
            <p:spPr>
              <a:xfrm flipH="1">
                <a:off x="356527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94A7DA43-385B-4762-9ED9-817889D3A842}"/>
                  </a:ext>
                </a:extLst>
              </p:cNvPr>
              <p:cNvSpPr/>
              <p:nvPr/>
            </p:nvSpPr>
            <p:spPr>
              <a:xfrm>
                <a:off x="4325885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CEEBB893-D5AC-4807-8792-79BE77FF2C4E}"/>
                  </a:ext>
                </a:extLst>
              </p:cNvPr>
              <p:cNvSpPr/>
              <p:nvPr/>
            </p:nvSpPr>
            <p:spPr>
              <a:xfrm flipH="1">
                <a:off x="5090606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FA0033B0-6126-460B-BC84-44797D5F9B6D}"/>
                  </a:ext>
                </a:extLst>
              </p:cNvPr>
              <p:cNvSpPr/>
              <p:nvPr/>
            </p:nvSpPr>
            <p:spPr>
              <a:xfrm>
                <a:off x="5855327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C19CF73C-8DA7-4EEB-8EA1-D16BA5D0FC4D}"/>
                  </a:ext>
                </a:extLst>
              </p:cNvPr>
              <p:cNvSpPr/>
              <p:nvPr/>
            </p:nvSpPr>
            <p:spPr>
              <a:xfrm flipH="1">
                <a:off x="6620048" y="3112280"/>
                <a:ext cx="764721" cy="2625712"/>
              </a:xfrm>
              <a:custGeom>
                <a:avLst/>
                <a:gdLst>
                  <a:gd name="connsiteX0" fmla="*/ 0 w 689839"/>
                  <a:gd name="connsiteY0" fmla="*/ 0 h 2849897"/>
                  <a:gd name="connsiteX1" fmla="*/ 689839 w 689839"/>
                  <a:gd name="connsiteY1" fmla="*/ 172460 h 2849897"/>
                  <a:gd name="connsiteX2" fmla="*/ 689839 w 689839"/>
                  <a:gd name="connsiteY2" fmla="*/ 2677437 h 2849897"/>
                  <a:gd name="connsiteX3" fmla="*/ 0 w 689839"/>
                  <a:gd name="connsiteY3" fmla="*/ 2849897 h 2849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9839" h="2849897">
                    <a:moveTo>
                      <a:pt x="0" y="0"/>
                    </a:moveTo>
                    <a:lnTo>
                      <a:pt x="689839" y="172460"/>
                    </a:lnTo>
                    <a:lnTo>
                      <a:pt x="689839" y="2677437"/>
                    </a:lnTo>
                    <a:lnTo>
                      <a:pt x="0" y="2849897"/>
                    </a:lnTo>
                    <a:close/>
                  </a:path>
                </a:pathLst>
              </a:custGeom>
              <a:solidFill>
                <a:srgbClr val="FF99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05" name="グループ化 1604">
              <a:extLst>
                <a:ext uri="{FF2B5EF4-FFF2-40B4-BE49-F238E27FC236}">
                  <a16:creationId xmlns:a16="http://schemas.microsoft.com/office/drawing/2014/main" id="{7CE4BB8A-A2C1-47F4-A19E-6A9E5D2952B4}"/>
                </a:ext>
              </a:extLst>
            </p:cNvPr>
            <p:cNvGrpSpPr/>
            <p:nvPr/>
          </p:nvGrpSpPr>
          <p:grpSpPr>
            <a:xfrm>
              <a:off x="6546420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814" name="グループ化 1813">
                <a:extLst>
                  <a:ext uri="{FF2B5EF4-FFF2-40B4-BE49-F238E27FC236}">
                    <a16:creationId xmlns:a16="http://schemas.microsoft.com/office/drawing/2014/main" id="{A3BBEA78-6FE0-4870-92D9-098EA8617E61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816" name="正方形/長方形 1815">
                  <a:extLst>
                    <a:ext uri="{FF2B5EF4-FFF2-40B4-BE49-F238E27FC236}">
                      <a16:creationId xmlns:a16="http://schemas.microsoft.com/office/drawing/2014/main" id="{FBEB717E-F7C5-469B-9574-9AA5F09971AA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7" name="四角形: 上の 2 つの角を丸める 1816">
                  <a:extLst>
                    <a:ext uri="{FF2B5EF4-FFF2-40B4-BE49-F238E27FC236}">
                      <a16:creationId xmlns:a16="http://schemas.microsoft.com/office/drawing/2014/main" id="{13B4FCF6-DE71-490A-8C9B-0D31CD4ACC13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8" name="楕円 1049">
                  <a:extLst>
                    <a:ext uri="{FF2B5EF4-FFF2-40B4-BE49-F238E27FC236}">
                      <a16:creationId xmlns:a16="http://schemas.microsoft.com/office/drawing/2014/main" id="{C24ABD13-AAB5-4CF8-9CE7-57C6ECD4EBC2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9" name="フリーフォーム: 図形 1818">
                  <a:extLst>
                    <a:ext uri="{FF2B5EF4-FFF2-40B4-BE49-F238E27FC236}">
                      <a16:creationId xmlns:a16="http://schemas.microsoft.com/office/drawing/2014/main" id="{00CFAEE8-DEB7-4CA6-8030-79820CA80F97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0" name="四角形: 上の 2 つの角を丸める 1819">
                  <a:extLst>
                    <a:ext uri="{FF2B5EF4-FFF2-40B4-BE49-F238E27FC236}">
                      <a16:creationId xmlns:a16="http://schemas.microsoft.com/office/drawing/2014/main" id="{E37F15C2-F6C8-4E89-8864-8679C5D53C7C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1" name="四角形: 上の 2 つの角を丸める 1820">
                  <a:extLst>
                    <a:ext uri="{FF2B5EF4-FFF2-40B4-BE49-F238E27FC236}">
                      <a16:creationId xmlns:a16="http://schemas.microsoft.com/office/drawing/2014/main" id="{B2A0E8BF-84C5-45ED-A4C1-C3EDF9447FA4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2" name="四角形: 上の 2 つの角を丸める 1821">
                  <a:extLst>
                    <a:ext uri="{FF2B5EF4-FFF2-40B4-BE49-F238E27FC236}">
                      <a16:creationId xmlns:a16="http://schemas.microsoft.com/office/drawing/2014/main" id="{8AD55B03-E00B-47C2-83D2-CACBEBC9FB57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23" name="四角形: 上の 2 つの角を丸める 1822">
                  <a:extLst>
                    <a:ext uri="{FF2B5EF4-FFF2-40B4-BE49-F238E27FC236}">
                      <a16:creationId xmlns:a16="http://schemas.microsoft.com/office/drawing/2014/main" id="{826CA6A3-4CAB-43EF-B88A-75816CA10D87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15" name="四角形: 上の 2 つの角を丸める 1814">
                <a:extLst>
                  <a:ext uri="{FF2B5EF4-FFF2-40B4-BE49-F238E27FC236}">
                    <a16:creationId xmlns:a16="http://schemas.microsoft.com/office/drawing/2014/main" id="{2C8C48D8-E8AD-484A-9B99-626796475C4A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8DE86A65-1987-4594-BE1B-6DD257723582}"/>
                </a:ext>
              </a:extLst>
            </p:cNvPr>
            <p:cNvGrpSpPr/>
            <p:nvPr/>
          </p:nvGrpSpPr>
          <p:grpSpPr>
            <a:xfrm>
              <a:off x="8748305" y="4603912"/>
              <a:ext cx="571188" cy="1183818"/>
              <a:chOff x="1031042" y="784748"/>
              <a:chExt cx="1585158" cy="3285343"/>
            </a:xfrm>
            <a:solidFill>
              <a:schemeClr val="tx1"/>
            </a:solidFill>
          </p:grpSpPr>
          <p:grpSp>
            <p:nvGrpSpPr>
              <p:cNvPr id="1804" name="グループ化 1803">
                <a:extLst>
                  <a:ext uri="{FF2B5EF4-FFF2-40B4-BE49-F238E27FC236}">
                    <a16:creationId xmlns:a16="http://schemas.microsoft.com/office/drawing/2014/main" id="{B8705711-D1B6-4B2B-BE16-B21FA5ED3B8E}"/>
                  </a:ext>
                </a:extLst>
              </p:cNvPr>
              <p:cNvGrpSpPr/>
              <p:nvPr/>
            </p:nvGrpSpPr>
            <p:grpSpPr>
              <a:xfrm>
                <a:off x="1031042" y="784748"/>
                <a:ext cx="1585158" cy="3179563"/>
                <a:chOff x="562007" y="282994"/>
                <a:chExt cx="2523228" cy="5061171"/>
              </a:xfrm>
              <a:grpFill/>
            </p:grpSpPr>
            <p:sp>
              <p:nvSpPr>
                <p:cNvPr id="1806" name="正方形/長方形 1805">
                  <a:extLst>
                    <a:ext uri="{FF2B5EF4-FFF2-40B4-BE49-F238E27FC236}">
                      <a16:creationId xmlns:a16="http://schemas.microsoft.com/office/drawing/2014/main" id="{194C2DF9-24F3-41EB-8FC4-F854AD06872E}"/>
                    </a:ext>
                  </a:extLst>
                </p:cNvPr>
                <p:cNvSpPr/>
                <p:nvPr/>
              </p:nvSpPr>
              <p:spPr>
                <a:xfrm>
                  <a:off x="1734515" y="2927144"/>
                  <a:ext cx="178213" cy="223379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7" name="四角形: 上の 2 つの角を丸める 1806">
                  <a:extLst>
                    <a:ext uri="{FF2B5EF4-FFF2-40B4-BE49-F238E27FC236}">
                      <a16:creationId xmlns:a16="http://schemas.microsoft.com/office/drawing/2014/main" id="{5BF9F29D-BADF-42E4-8F7C-B95F91E2B719}"/>
                    </a:ext>
                  </a:extLst>
                </p:cNvPr>
                <p:cNvSpPr/>
                <p:nvPr/>
              </p:nvSpPr>
              <p:spPr>
                <a:xfrm>
                  <a:off x="1577142" y="2694685"/>
                  <a:ext cx="492958" cy="28755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8" name="楕円 1049">
                  <a:extLst>
                    <a:ext uri="{FF2B5EF4-FFF2-40B4-BE49-F238E27FC236}">
                      <a16:creationId xmlns:a16="http://schemas.microsoft.com/office/drawing/2014/main" id="{D1F17C4D-EDBF-4945-9CA3-79043B318818}"/>
                    </a:ext>
                  </a:extLst>
                </p:cNvPr>
                <p:cNvSpPr/>
                <p:nvPr/>
              </p:nvSpPr>
              <p:spPr>
                <a:xfrm>
                  <a:off x="580192" y="364136"/>
                  <a:ext cx="2486858" cy="2171700"/>
                </a:xfrm>
                <a:custGeom>
                  <a:avLst/>
                  <a:gdLst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1790688"/>
                    <a:gd name="connsiteX1" fmla="*/ 1261614 w 2523228"/>
                    <a:gd name="connsiteY1" fmla="*/ 0 h 1790688"/>
                    <a:gd name="connsiteX2" fmla="*/ 2523228 w 2523228"/>
                    <a:gd name="connsiteY2" fmla="*/ 895344 h 1790688"/>
                    <a:gd name="connsiteX3" fmla="*/ 1261614 w 2523228"/>
                    <a:gd name="connsiteY3" fmla="*/ 1790688 h 1790688"/>
                    <a:gd name="connsiteX4" fmla="*/ 0 w 2523228"/>
                    <a:gd name="connsiteY4" fmla="*/ 895344 h 1790688"/>
                    <a:gd name="connsiteX0" fmla="*/ 0 w 2523228"/>
                    <a:gd name="connsiteY0" fmla="*/ 895344 h 2225028"/>
                    <a:gd name="connsiteX1" fmla="*/ 1261614 w 2523228"/>
                    <a:gd name="connsiteY1" fmla="*/ 0 h 2225028"/>
                    <a:gd name="connsiteX2" fmla="*/ 2523228 w 2523228"/>
                    <a:gd name="connsiteY2" fmla="*/ 895344 h 2225028"/>
                    <a:gd name="connsiteX3" fmla="*/ 1261614 w 2523228"/>
                    <a:gd name="connsiteY3" fmla="*/ 2225028 h 2225028"/>
                    <a:gd name="connsiteX4" fmla="*/ 0 w 2523228"/>
                    <a:gd name="connsiteY4" fmla="*/ 895344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523228" h="2225028">
                      <a:moveTo>
                        <a:pt x="0" y="895344"/>
                      </a:moveTo>
                      <a:cubicBezTo>
                        <a:pt x="0" y="400859"/>
                        <a:pt x="564844" y="0"/>
                        <a:pt x="1261614" y="0"/>
                      </a:cubicBez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09" name="フリーフォーム: 図形 1808">
                  <a:extLst>
                    <a:ext uri="{FF2B5EF4-FFF2-40B4-BE49-F238E27FC236}">
                      <a16:creationId xmlns:a16="http://schemas.microsoft.com/office/drawing/2014/main" id="{0AB870BC-388B-4892-9ABF-23241268D8B5}"/>
                    </a:ext>
                  </a:extLst>
                </p:cNvPr>
                <p:cNvSpPr/>
                <p:nvPr/>
              </p:nvSpPr>
              <p:spPr>
                <a:xfrm>
                  <a:off x="562007" y="329919"/>
                  <a:ext cx="2523228" cy="2225028"/>
                </a:xfrm>
                <a:custGeom>
                  <a:avLst/>
                  <a:gdLst>
                    <a:gd name="connsiteX0" fmla="*/ 1295393 w 2523228"/>
                    <a:gd name="connsiteY0" fmla="*/ 64776 h 2225028"/>
                    <a:gd name="connsiteX1" fmla="*/ 1296666 w 2523228"/>
                    <a:gd name="connsiteY1" fmla="*/ 109560 h 2225028"/>
                    <a:gd name="connsiteX2" fmla="*/ 1304027 w 2523228"/>
                    <a:gd name="connsiteY2" fmla="*/ 809056 h 2225028"/>
                    <a:gd name="connsiteX3" fmla="*/ 1288341 w 2523228"/>
                    <a:gd name="connsiteY3" fmla="*/ 2134517 h 2225028"/>
                    <a:gd name="connsiteX4" fmla="*/ 1287235 w 2523228"/>
                    <a:gd name="connsiteY4" fmla="*/ 2176818 h 2225028"/>
                    <a:gd name="connsiteX5" fmla="*/ 1261614 w 2523228"/>
                    <a:gd name="connsiteY5" fmla="*/ 2178757 h 2225028"/>
                    <a:gd name="connsiteX6" fmla="*/ 1234609 w 2523228"/>
                    <a:gd name="connsiteY6" fmla="*/ 2176713 h 2225028"/>
                    <a:gd name="connsiteX7" fmla="*/ 1233505 w 2523228"/>
                    <a:gd name="connsiteY7" fmla="*/ 2134517 h 2225028"/>
                    <a:gd name="connsiteX8" fmla="*/ 1217819 w 2523228"/>
                    <a:gd name="connsiteY8" fmla="*/ 809056 h 2225028"/>
                    <a:gd name="connsiteX9" fmla="*/ 1225181 w 2523228"/>
                    <a:gd name="connsiteY9" fmla="*/ 109560 h 2225028"/>
                    <a:gd name="connsiteX10" fmla="*/ 1226449 w 2523228"/>
                    <a:gd name="connsiteY10" fmla="*/ 64943 h 2225028"/>
                    <a:gd name="connsiteX11" fmla="*/ 1117413 w 2523228"/>
                    <a:gd name="connsiteY11" fmla="*/ 78065 h 2225028"/>
                    <a:gd name="connsiteX12" fmla="*/ 546101 w 2523228"/>
                    <a:gd name="connsiteY12" fmla="*/ 914886 h 2225028"/>
                    <a:gd name="connsiteX13" fmla="*/ 1261614 w 2523228"/>
                    <a:gd name="connsiteY13" fmla="*/ 2183429 h 2225028"/>
                    <a:gd name="connsiteX14" fmla="*/ 1977127 w 2523228"/>
                    <a:gd name="connsiteY14" fmla="*/ 914886 h 2225028"/>
                    <a:gd name="connsiteX15" fmla="*/ 1405815 w 2523228"/>
                    <a:gd name="connsiteY15" fmla="*/ 78065 h 2225028"/>
                    <a:gd name="connsiteX16" fmla="*/ 1046975 w 2523228"/>
                    <a:gd name="connsiteY16" fmla="*/ 55433 h 2225028"/>
                    <a:gd name="connsiteX17" fmla="*/ 1022712 w 2523228"/>
                    <a:gd name="connsiteY17" fmla="*/ 58134 h 2225028"/>
                    <a:gd name="connsiteX18" fmla="*/ 76201 w 2523228"/>
                    <a:gd name="connsiteY18" fmla="*/ 905253 h 2225028"/>
                    <a:gd name="connsiteX19" fmla="*/ 1022712 w 2523228"/>
                    <a:gd name="connsiteY19" fmla="*/ 2153816 h 2225028"/>
                    <a:gd name="connsiteX20" fmla="*/ 1076080 w 2523228"/>
                    <a:gd name="connsiteY20" fmla="*/ 2165793 h 2225028"/>
                    <a:gd name="connsiteX21" fmla="*/ 1029959 w 2523228"/>
                    <a:gd name="connsiteY21" fmla="*/ 2139258 h 2225028"/>
                    <a:gd name="connsiteX22" fmla="*/ 482601 w 2523228"/>
                    <a:gd name="connsiteY22" fmla="*/ 905097 h 2225028"/>
                    <a:gd name="connsiteX23" fmla="*/ 1029959 w 2523228"/>
                    <a:gd name="connsiteY23" fmla="*/ 60401 h 2225028"/>
                    <a:gd name="connsiteX24" fmla="*/ 1476253 w 2523228"/>
                    <a:gd name="connsiteY24" fmla="*/ 55433 h 2225028"/>
                    <a:gd name="connsiteX25" fmla="*/ 1493269 w 2523228"/>
                    <a:gd name="connsiteY25" fmla="*/ 60401 h 2225028"/>
                    <a:gd name="connsiteX26" fmla="*/ 2040627 w 2523228"/>
                    <a:gd name="connsiteY26" fmla="*/ 905097 h 2225028"/>
                    <a:gd name="connsiteX27" fmla="*/ 1493269 w 2523228"/>
                    <a:gd name="connsiteY27" fmla="*/ 2139258 h 2225028"/>
                    <a:gd name="connsiteX28" fmla="*/ 1447148 w 2523228"/>
                    <a:gd name="connsiteY28" fmla="*/ 2165794 h 2225028"/>
                    <a:gd name="connsiteX29" fmla="*/ 1500516 w 2523228"/>
                    <a:gd name="connsiteY29" fmla="*/ 2153816 h 2225028"/>
                    <a:gd name="connsiteX30" fmla="*/ 2447027 w 2523228"/>
                    <a:gd name="connsiteY30" fmla="*/ 905253 h 2225028"/>
                    <a:gd name="connsiteX31" fmla="*/ 1500516 w 2523228"/>
                    <a:gd name="connsiteY31" fmla="*/ 58134 h 2225028"/>
                    <a:gd name="connsiteX32" fmla="*/ 1261614 w 2523228"/>
                    <a:gd name="connsiteY32" fmla="*/ 0 h 2225028"/>
                    <a:gd name="connsiteX33" fmla="*/ 2523228 w 2523228"/>
                    <a:gd name="connsiteY33" fmla="*/ 895344 h 2225028"/>
                    <a:gd name="connsiteX34" fmla="*/ 1261614 w 2523228"/>
                    <a:gd name="connsiteY34" fmla="*/ 2225028 h 2225028"/>
                    <a:gd name="connsiteX35" fmla="*/ 0 w 2523228"/>
                    <a:gd name="connsiteY35" fmla="*/ 895344 h 2225028"/>
                    <a:gd name="connsiteX36" fmla="*/ 1261614 w 2523228"/>
                    <a:gd name="connsiteY36" fmla="*/ 0 h 2225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2523228" h="2225028">
                      <a:moveTo>
                        <a:pt x="1295393" y="64776"/>
                      </a:moveTo>
                      <a:lnTo>
                        <a:pt x="1296666" y="109560"/>
                      </a:lnTo>
                      <a:cubicBezTo>
                        <a:pt x="1301313" y="309235"/>
                        <a:pt x="1304027" y="549947"/>
                        <a:pt x="1304027" y="809056"/>
                      </a:cubicBezTo>
                      <a:cubicBezTo>
                        <a:pt x="1304027" y="1197720"/>
                        <a:pt x="1297921" y="1737021"/>
                        <a:pt x="1288341" y="2134517"/>
                      </a:cubicBezTo>
                      <a:lnTo>
                        <a:pt x="1287235" y="2176818"/>
                      </a:lnTo>
                      <a:lnTo>
                        <a:pt x="1261614" y="2178757"/>
                      </a:lnTo>
                      <a:lnTo>
                        <a:pt x="1234609" y="2176713"/>
                      </a:lnTo>
                      <a:lnTo>
                        <a:pt x="1233505" y="2134517"/>
                      </a:lnTo>
                      <a:cubicBezTo>
                        <a:pt x="1223925" y="1737021"/>
                        <a:pt x="1217819" y="1197720"/>
                        <a:pt x="1217819" y="809056"/>
                      </a:cubicBezTo>
                      <a:cubicBezTo>
                        <a:pt x="1217819" y="549947"/>
                        <a:pt x="1220533" y="309235"/>
                        <a:pt x="1225181" y="109560"/>
                      </a:cubicBezTo>
                      <a:lnTo>
                        <a:pt x="1226449" y="64943"/>
                      </a:lnTo>
                      <a:lnTo>
                        <a:pt x="1117413" y="78065"/>
                      </a:lnTo>
                      <a:cubicBezTo>
                        <a:pt x="791366" y="157713"/>
                        <a:pt x="546101" y="502106"/>
                        <a:pt x="546101" y="914886"/>
                      </a:cubicBezTo>
                      <a:cubicBezTo>
                        <a:pt x="546101" y="1386634"/>
                        <a:pt x="866447" y="2183429"/>
                        <a:pt x="1261614" y="2183429"/>
                      </a:cubicBezTo>
                      <a:cubicBezTo>
                        <a:pt x="1656781" y="2183429"/>
                        <a:pt x="1977127" y="1386634"/>
                        <a:pt x="1977127" y="914886"/>
                      </a:cubicBezTo>
                      <a:cubicBezTo>
                        <a:pt x="1977127" y="502106"/>
                        <a:pt x="1731862" y="157713"/>
                        <a:pt x="1405815" y="78065"/>
                      </a:cubicBezTo>
                      <a:close/>
                      <a:moveTo>
                        <a:pt x="1046975" y="55433"/>
                      </a:moveTo>
                      <a:lnTo>
                        <a:pt x="1022712" y="58134"/>
                      </a:lnTo>
                      <a:cubicBezTo>
                        <a:pt x="482540" y="138763"/>
                        <a:pt x="76201" y="487394"/>
                        <a:pt x="76201" y="905253"/>
                      </a:cubicBezTo>
                      <a:cubicBezTo>
                        <a:pt x="76201" y="1323113"/>
                        <a:pt x="482540" y="1992898"/>
                        <a:pt x="1022712" y="2153816"/>
                      </a:cubicBezTo>
                      <a:lnTo>
                        <a:pt x="1076080" y="2165793"/>
                      </a:lnTo>
                      <a:lnTo>
                        <a:pt x="1029959" y="2139258"/>
                      </a:lnTo>
                      <a:cubicBezTo>
                        <a:pt x="712848" y="1921057"/>
                        <a:pt x="482601" y="1301982"/>
                        <a:pt x="482601" y="905097"/>
                      </a:cubicBezTo>
                      <a:cubicBezTo>
                        <a:pt x="482601" y="508212"/>
                        <a:pt x="712848" y="172383"/>
                        <a:pt x="1029959" y="60401"/>
                      </a:cubicBezTo>
                      <a:close/>
                      <a:moveTo>
                        <a:pt x="1476253" y="55433"/>
                      </a:moveTo>
                      <a:lnTo>
                        <a:pt x="1493269" y="60401"/>
                      </a:lnTo>
                      <a:cubicBezTo>
                        <a:pt x="1810380" y="172383"/>
                        <a:pt x="2040627" y="508212"/>
                        <a:pt x="2040627" y="905097"/>
                      </a:cubicBezTo>
                      <a:cubicBezTo>
                        <a:pt x="2040627" y="1301982"/>
                        <a:pt x="1810380" y="1921057"/>
                        <a:pt x="1493269" y="2139258"/>
                      </a:cubicBezTo>
                      <a:lnTo>
                        <a:pt x="1447148" y="2165794"/>
                      </a:lnTo>
                      <a:lnTo>
                        <a:pt x="1500516" y="2153816"/>
                      </a:lnTo>
                      <a:cubicBezTo>
                        <a:pt x="2040689" y="1992898"/>
                        <a:pt x="2447027" y="1323113"/>
                        <a:pt x="2447027" y="905253"/>
                      </a:cubicBezTo>
                      <a:cubicBezTo>
                        <a:pt x="2447027" y="487394"/>
                        <a:pt x="2040689" y="138763"/>
                        <a:pt x="1500516" y="58134"/>
                      </a:cubicBezTo>
                      <a:close/>
                      <a:moveTo>
                        <a:pt x="1261614" y="0"/>
                      </a:moveTo>
                      <a:cubicBezTo>
                        <a:pt x="1958384" y="0"/>
                        <a:pt x="2523228" y="400859"/>
                        <a:pt x="2523228" y="895344"/>
                      </a:cubicBezTo>
                      <a:cubicBezTo>
                        <a:pt x="2523228" y="1389829"/>
                        <a:pt x="1958384" y="2225028"/>
                        <a:pt x="1261614" y="2225028"/>
                      </a:cubicBezTo>
                      <a:cubicBezTo>
                        <a:pt x="564844" y="2225028"/>
                        <a:pt x="0" y="1389829"/>
                        <a:pt x="0" y="895344"/>
                      </a:cubicBezTo>
                      <a:cubicBezTo>
                        <a:pt x="0" y="400859"/>
                        <a:pt x="564844" y="0"/>
                        <a:pt x="12616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0" name="四角形: 上の 2 つの角を丸める 1809">
                  <a:extLst>
                    <a:ext uri="{FF2B5EF4-FFF2-40B4-BE49-F238E27FC236}">
                      <a16:creationId xmlns:a16="http://schemas.microsoft.com/office/drawing/2014/main" id="{B2DDA78A-7258-4CFE-B870-F0178ACBC39E}"/>
                    </a:ext>
                  </a:extLst>
                </p:cNvPr>
                <p:cNvSpPr/>
                <p:nvPr/>
              </p:nvSpPr>
              <p:spPr>
                <a:xfrm>
                  <a:off x="1271218" y="282994"/>
                  <a:ext cx="1104806" cy="147536"/>
                </a:xfrm>
                <a:prstGeom prst="round2SameRect">
                  <a:avLst>
                    <a:gd name="adj1" fmla="val 25273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1" name="四角形: 上の 2 つの角を丸める 1810">
                  <a:extLst>
                    <a:ext uri="{FF2B5EF4-FFF2-40B4-BE49-F238E27FC236}">
                      <a16:creationId xmlns:a16="http://schemas.microsoft.com/office/drawing/2014/main" id="{4D7BD29E-EED0-4F25-9E5B-405D47A5FC57}"/>
                    </a:ext>
                  </a:extLst>
                </p:cNvPr>
                <p:cNvSpPr/>
                <p:nvPr/>
              </p:nvSpPr>
              <p:spPr>
                <a:xfrm>
                  <a:off x="1354892" y="2422488"/>
                  <a:ext cx="937458" cy="368419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2" name="四角形: 上の 2 つの角を丸める 1811">
                  <a:extLst>
                    <a:ext uri="{FF2B5EF4-FFF2-40B4-BE49-F238E27FC236}">
                      <a16:creationId xmlns:a16="http://schemas.microsoft.com/office/drawing/2014/main" id="{EDC64408-3A96-4192-B775-1178275352D5}"/>
                    </a:ext>
                  </a:extLst>
                </p:cNvPr>
                <p:cNvSpPr/>
                <p:nvPr/>
              </p:nvSpPr>
              <p:spPr>
                <a:xfrm>
                  <a:off x="1577141" y="4897413"/>
                  <a:ext cx="492958" cy="2875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13" name="四角形: 上の 2 つの角を丸める 1812">
                  <a:extLst>
                    <a:ext uri="{FF2B5EF4-FFF2-40B4-BE49-F238E27FC236}">
                      <a16:creationId xmlns:a16="http://schemas.microsoft.com/office/drawing/2014/main" id="{50C1CC15-8DFE-4E76-8FBD-8DB53417E91E}"/>
                    </a:ext>
                  </a:extLst>
                </p:cNvPr>
                <p:cNvSpPr/>
                <p:nvPr/>
              </p:nvSpPr>
              <p:spPr>
                <a:xfrm>
                  <a:off x="1451494" y="5056610"/>
                  <a:ext cx="744254" cy="287555"/>
                </a:xfrm>
                <a:prstGeom prst="round2SameRect">
                  <a:avLst>
                    <a:gd name="adj1" fmla="val 39455"/>
                    <a:gd name="adj2" fmla="val 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05" name="四角形: 上の 2 つの角を丸める 1804">
                <a:extLst>
                  <a:ext uri="{FF2B5EF4-FFF2-40B4-BE49-F238E27FC236}">
                    <a16:creationId xmlns:a16="http://schemas.microsoft.com/office/drawing/2014/main" id="{0270EA96-BEBB-4659-9D68-3C257D43D16D}"/>
                  </a:ext>
                </a:extLst>
              </p:cNvPr>
              <p:cNvSpPr/>
              <p:nvPr/>
            </p:nvSpPr>
            <p:spPr>
              <a:xfrm>
                <a:off x="1413628" y="3934232"/>
                <a:ext cx="819986" cy="13585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607" name="グループ化 1606">
              <a:extLst>
                <a:ext uri="{FF2B5EF4-FFF2-40B4-BE49-F238E27FC236}">
                  <a16:creationId xmlns:a16="http://schemas.microsoft.com/office/drawing/2014/main" id="{F0CF10AC-B78A-4FE9-932B-A42C3CA22A21}"/>
                </a:ext>
              </a:extLst>
            </p:cNvPr>
            <p:cNvGrpSpPr/>
            <p:nvPr/>
          </p:nvGrpSpPr>
          <p:grpSpPr>
            <a:xfrm>
              <a:off x="6933827" y="5704770"/>
              <a:ext cx="1057255" cy="86196"/>
              <a:chOff x="1735438" y="5691115"/>
              <a:chExt cx="2958295" cy="352036"/>
            </a:xfrm>
          </p:grpSpPr>
          <p:sp>
            <p:nvSpPr>
              <p:cNvPr id="1788" name="四角形: 上の 2 つの角を丸める 1787">
                <a:extLst>
                  <a:ext uri="{FF2B5EF4-FFF2-40B4-BE49-F238E27FC236}">
                    <a16:creationId xmlns:a16="http://schemas.microsoft.com/office/drawing/2014/main" id="{EE1770D8-E130-4687-B7E3-D59ECEEE7AAC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89" name="グループ化 1788">
                <a:extLst>
                  <a:ext uri="{FF2B5EF4-FFF2-40B4-BE49-F238E27FC236}">
                    <a16:creationId xmlns:a16="http://schemas.microsoft.com/office/drawing/2014/main" id="{7CF84880-DCED-43CE-92E2-AA91B3082022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802" name="四角形: 上の 2 つの角を丸める 1801">
                  <a:extLst>
                    <a:ext uri="{FF2B5EF4-FFF2-40B4-BE49-F238E27FC236}">
                      <a16:creationId xmlns:a16="http://schemas.microsoft.com/office/drawing/2014/main" id="{816492E9-5C3E-4F72-B662-35A525BCD726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3" name="四角形: 上の 2 つの角を丸める 1802">
                  <a:extLst>
                    <a:ext uri="{FF2B5EF4-FFF2-40B4-BE49-F238E27FC236}">
                      <a16:creationId xmlns:a16="http://schemas.microsoft.com/office/drawing/2014/main" id="{F1F2612F-01C0-4030-AE7A-7FEEFB201FAD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0" name="グループ化 1789">
                <a:extLst>
                  <a:ext uri="{FF2B5EF4-FFF2-40B4-BE49-F238E27FC236}">
                    <a16:creationId xmlns:a16="http://schemas.microsoft.com/office/drawing/2014/main" id="{2DEAE9AB-3C43-47C8-9237-05014D7FD0AC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800" name="四角形: 上の 2 つの角を丸める 1799">
                  <a:extLst>
                    <a:ext uri="{FF2B5EF4-FFF2-40B4-BE49-F238E27FC236}">
                      <a16:creationId xmlns:a16="http://schemas.microsoft.com/office/drawing/2014/main" id="{005F5186-C33F-40C3-8080-551EA5DE7710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1" name="四角形: 上の 2 つの角を丸める 1800">
                  <a:extLst>
                    <a:ext uri="{FF2B5EF4-FFF2-40B4-BE49-F238E27FC236}">
                      <a16:creationId xmlns:a16="http://schemas.microsoft.com/office/drawing/2014/main" id="{9B3B8A2C-B09D-4AFA-B814-E6ED84F9683E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1" name="グループ化 1790">
                <a:extLst>
                  <a:ext uri="{FF2B5EF4-FFF2-40B4-BE49-F238E27FC236}">
                    <a16:creationId xmlns:a16="http://schemas.microsoft.com/office/drawing/2014/main" id="{3A7D4746-CD8C-4F61-B52E-3C30774CD637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798" name="四角形: 上の 2 つの角を丸める 1797">
                  <a:extLst>
                    <a:ext uri="{FF2B5EF4-FFF2-40B4-BE49-F238E27FC236}">
                      <a16:creationId xmlns:a16="http://schemas.microsoft.com/office/drawing/2014/main" id="{ED175FC6-FD80-4A40-B156-16A2965A353D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9" name="四角形: 上の 2 つの角を丸める 1798">
                  <a:extLst>
                    <a:ext uri="{FF2B5EF4-FFF2-40B4-BE49-F238E27FC236}">
                      <a16:creationId xmlns:a16="http://schemas.microsoft.com/office/drawing/2014/main" id="{77B375E0-E180-47E1-8E1F-A4F24EC6CD2B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2" name="グループ化 1791">
                <a:extLst>
                  <a:ext uri="{FF2B5EF4-FFF2-40B4-BE49-F238E27FC236}">
                    <a16:creationId xmlns:a16="http://schemas.microsoft.com/office/drawing/2014/main" id="{6B23DD75-6FB1-4851-A238-625640DA6451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796" name="四角形: 上の 2 つの角を丸める 1795">
                  <a:extLst>
                    <a:ext uri="{FF2B5EF4-FFF2-40B4-BE49-F238E27FC236}">
                      <a16:creationId xmlns:a16="http://schemas.microsoft.com/office/drawing/2014/main" id="{F98E7C37-9898-40E6-B8C0-D4E3C19B4FDC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7" name="四角形: 上の 2 つの角を丸める 1796">
                  <a:extLst>
                    <a:ext uri="{FF2B5EF4-FFF2-40B4-BE49-F238E27FC236}">
                      <a16:creationId xmlns:a16="http://schemas.microsoft.com/office/drawing/2014/main" id="{AF95F4E9-FD9F-4F74-B544-C26DC5D5BCFB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93" name="グループ化 1792">
                <a:extLst>
                  <a:ext uri="{FF2B5EF4-FFF2-40B4-BE49-F238E27FC236}">
                    <a16:creationId xmlns:a16="http://schemas.microsoft.com/office/drawing/2014/main" id="{6C44FF08-EA9F-4FA6-A54E-A2180296611B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794" name="四角形: 上の 2 つの角を丸める 1793">
                  <a:extLst>
                    <a:ext uri="{FF2B5EF4-FFF2-40B4-BE49-F238E27FC236}">
                      <a16:creationId xmlns:a16="http://schemas.microsoft.com/office/drawing/2014/main" id="{D7E6770A-1D3C-418C-8F54-926C560B49CA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5" name="四角形: 上の 2 つの角を丸める 1794">
                  <a:extLst>
                    <a:ext uri="{FF2B5EF4-FFF2-40B4-BE49-F238E27FC236}">
                      <a16:creationId xmlns:a16="http://schemas.microsoft.com/office/drawing/2014/main" id="{73030E65-8552-4B07-A18A-2E34F554F809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08" name="グループ化 1607">
              <a:extLst>
                <a:ext uri="{FF2B5EF4-FFF2-40B4-BE49-F238E27FC236}">
                  <a16:creationId xmlns:a16="http://schemas.microsoft.com/office/drawing/2014/main" id="{3D0E921B-C314-4090-806C-531CC8E739E2}"/>
                </a:ext>
              </a:extLst>
            </p:cNvPr>
            <p:cNvGrpSpPr/>
            <p:nvPr/>
          </p:nvGrpSpPr>
          <p:grpSpPr>
            <a:xfrm>
              <a:off x="8003380" y="5704770"/>
              <a:ext cx="1057255" cy="86196"/>
              <a:chOff x="1735438" y="5691115"/>
              <a:chExt cx="2958295" cy="352036"/>
            </a:xfrm>
          </p:grpSpPr>
          <p:sp>
            <p:nvSpPr>
              <p:cNvPr id="1772" name="四角形: 上の 2 つの角を丸める 1771">
                <a:extLst>
                  <a:ext uri="{FF2B5EF4-FFF2-40B4-BE49-F238E27FC236}">
                    <a16:creationId xmlns:a16="http://schemas.microsoft.com/office/drawing/2014/main" id="{06A7C551-93EB-4ACA-8BAC-3A48936FD32F}"/>
                  </a:ext>
                </a:extLst>
              </p:cNvPr>
              <p:cNvSpPr/>
              <p:nvPr/>
            </p:nvSpPr>
            <p:spPr>
              <a:xfrm>
                <a:off x="1735438" y="5691115"/>
                <a:ext cx="2958295" cy="352036"/>
              </a:xfrm>
              <a:prstGeom prst="round2Same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3" name="グループ化 1772">
                <a:extLst>
                  <a:ext uri="{FF2B5EF4-FFF2-40B4-BE49-F238E27FC236}">
                    <a16:creationId xmlns:a16="http://schemas.microsoft.com/office/drawing/2014/main" id="{C1738D77-8439-431F-A796-A4492B8D63BF}"/>
                  </a:ext>
                </a:extLst>
              </p:cNvPr>
              <p:cNvGrpSpPr/>
              <p:nvPr/>
            </p:nvGrpSpPr>
            <p:grpSpPr>
              <a:xfrm>
                <a:off x="1899569" y="5691115"/>
                <a:ext cx="340536" cy="352036"/>
                <a:chOff x="1839086" y="5691115"/>
                <a:chExt cx="340536" cy="352036"/>
              </a:xfrm>
            </p:grpSpPr>
            <p:sp>
              <p:nvSpPr>
                <p:cNvPr id="1786" name="四角形: 上の 2 つの角を丸める 1785">
                  <a:extLst>
                    <a:ext uri="{FF2B5EF4-FFF2-40B4-BE49-F238E27FC236}">
                      <a16:creationId xmlns:a16="http://schemas.microsoft.com/office/drawing/2014/main" id="{8B2D6F99-907B-4AE2-9F09-CF5CCA018B86}"/>
                    </a:ext>
                  </a:extLst>
                </p:cNvPr>
                <p:cNvSpPr/>
                <p:nvPr/>
              </p:nvSpPr>
              <p:spPr>
                <a:xfrm>
                  <a:off x="18390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7" name="四角形: 上の 2 つの角を丸める 1786">
                  <a:extLst>
                    <a:ext uri="{FF2B5EF4-FFF2-40B4-BE49-F238E27FC236}">
                      <a16:creationId xmlns:a16="http://schemas.microsoft.com/office/drawing/2014/main" id="{38D76272-90A7-463C-91FF-08DEC48D98A6}"/>
                    </a:ext>
                  </a:extLst>
                </p:cNvPr>
                <p:cNvSpPr/>
                <p:nvPr/>
              </p:nvSpPr>
              <p:spPr>
                <a:xfrm>
                  <a:off x="18986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4" name="グループ化 1773">
                <a:extLst>
                  <a:ext uri="{FF2B5EF4-FFF2-40B4-BE49-F238E27FC236}">
                    <a16:creationId xmlns:a16="http://schemas.microsoft.com/office/drawing/2014/main" id="{6DFD150C-892A-4DA5-B09C-1553C9A3D0E5}"/>
                  </a:ext>
                </a:extLst>
              </p:cNvPr>
              <p:cNvGrpSpPr/>
              <p:nvPr/>
            </p:nvGrpSpPr>
            <p:grpSpPr>
              <a:xfrm>
                <a:off x="4204378" y="5691115"/>
                <a:ext cx="340536" cy="352036"/>
                <a:chOff x="4264786" y="5691115"/>
                <a:chExt cx="340536" cy="352036"/>
              </a:xfrm>
            </p:grpSpPr>
            <p:sp>
              <p:nvSpPr>
                <p:cNvPr id="1784" name="四角形: 上の 2 つの角を丸める 1783">
                  <a:extLst>
                    <a:ext uri="{FF2B5EF4-FFF2-40B4-BE49-F238E27FC236}">
                      <a16:creationId xmlns:a16="http://schemas.microsoft.com/office/drawing/2014/main" id="{E11D1446-7231-4B8C-82A0-40AEC9210EC9}"/>
                    </a:ext>
                  </a:extLst>
                </p:cNvPr>
                <p:cNvSpPr/>
                <p:nvPr/>
              </p:nvSpPr>
              <p:spPr>
                <a:xfrm>
                  <a:off x="42647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5" name="四角形: 上の 2 つの角を丸める 1784">
                  <a:extLst>
                    <a:ext uri="{FF2B5EF4-FFF2-40B4-BE49-F238E27FC236}">
                      <a16:creationId xmlns:a16="http://schemas.microsoft.com/office/drawing/2014/main" id="{058EB134-23E6-4971-8F52-E5DF8CCA0C21}"/>
                    </a:ext>
                  </a:extLst>
                </p:cNvPr>
                <p:cNvSpPr/>
                <p:nvPr/>
              </p:nvSpPr>
              <p:spPr>
                <a:xfrm>
                  <a:off x="43243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5" name="グループ化 1774">
                <a:extLst>
                  <a:ext uri="{FF2B5EF4-FFF2-40B4-BE49-F238E27FC236}">
                    <a16:creationId xmlns:a16="http://schemas.microsoft.com/office/drawing/2014/main" id="{4ECC4702-2917-4E93-8E98-5FB2C6E56882}"/>
                  </a:ext>
                </a:extLst>
              </p:cNvPr>
              <p:cNvGrpSpPr/>
              <p:nvPr/>
            </p:nvGrpSpPr>
            <p:grpSpPr>
              <a:xfrm>
                <a:off x="3628175" y="5691115"/>
                <a:ext cx="340536" cy="352036"/>
                <a:chOff x="3680586" y="5691115"/>
                <a:chExt cx="340536" cy="352036"/>
              </a:xfrm>
            </p:grpSpPr>
            <p:sp>
              <p:nvSpPr>
                <p:cNvPr id="1782" name="四角形: 上の 2 つの角を丸める 1781">
                  <a:extLst>
                    <a:ext uri="{FF2B5EF4-FFF2-40B4-BE49-F238E27FC236}">
                      <a16:creationId xmlns:a16="http://schemas.microsoft.com/office/drawing/2014/main" id="{6A303FB4-B2AE-4F42-ACED-F265513F6EAB}"/>
                    </a:ext>
                  </a:extLst>
                </p:cNvPr>
                <p:cNvSpPr/>
                <p:nvPr/>
              </p:nvSpPr>
              <p:spPr>
                <a:xfrm>
                  <a:off x="3680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3" name="四角形: 上の 2 つの角を丸める 1782">
                  <a:extLst>
                    <a:ext uri="{FF2B5EF4-FFF2-40B4-BE49-F238E27FC236}">
                      <a16:creationId xmlns:a16="http://schemas.microsoft.com/office/drawing/2014/main" id="{6150C0AF-120A-490C-8716-13E673E8379A}"/>
                    </a:ext>
                  </a:extLst>
                </p:cNvPr>
                <p:cNvSpPr/>
                <p:nvPr/>
              </p:nvSpPr>
              <p:spPr>
                <a:xfrm>
                  <a:off x="3740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7BBB3BD1-FDC2-4142-9744-F46DA8974DFE}"/>
                  </a:ext>
                </a:extLst>
              </p:cNvPr>
              <p:cNvGrpSpPr/>
              <p:nvPr/>
            </p:nvGrpSpPr>
            <p:grpSpPr>
              <a:xfrm>
                <a:off x="2475771" y="5691115"/>
                <a:ext cx="340536" cy="352036"/>
                <a:chOff x="2404236" y="5691115"/>
                <a:chExt cx="340536" cy="352036"/>
              </a:xfrm>
            </p:grpSpPr>
            <p:sp>
              <p:nvSpPr>
                <p:cNvPr id="1780" name="四角形: 上の 2 つの角を丸める 1779">
                  <a:extLst>
                    <a:ext uri="{FF2B5EF4-FFF2-40B4-BE49-F238E27FC236}">
                      <a16:creationId xmlns:a16="http://schemas.microsoft.com/office/drawing/2014/main" id="{47D8EEC6-09EE-4102-8D30-987C5B8C7F11}"/>
                    </a:ext>
                  </a:extLst>
                </p:cNvPr>
                <p:cNvSpPr/>
                <p:nvPr/>
              </p:nvSpPr>
              <p:spPr>
                <a:xfrm>
                  <a:off x="240423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1" name="四角形: 上の 2 つの角を丸める 1780">
                  <a:extLst>
                    <a:ext uri="{FF2B5EF4-FFF2-40B4-BE49-F238E27FC236}">
                      <a16:creationId xmlns:a16="http://schemas.microsoft.com/office/drawing/2014/main" id="{2C365F10-06FF-4B4A-9BF2-78AA2C929F26}"/>
                    </a:ext>
                  </a:extLst>
                </p:cNvPr>
                <p:cNvSpPr/>
                <p:nvPr/>
              </p:nvSpPr>
              <p:spPr>
                <a:xfrm>
                  <a:off x="246375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D40721DC-CE73-4E23-9078-3D1865FC8A65}"/>
                  </a:ext>
                </a:extLst>
              </p:cNvPr>
              <p:cNvGrpSpPr/>
              <p:nvPr/>
            </p:nvGrpSpPr>
            <p:grpSpPr>
              <a:xfrm>
                <a:off x="3051973" y="5691115"/>
                <a:ext cx="340536" cy="352036"/>
                <a:chOff x="3045586" y="5691115"/>
                <a:chExt cx="340536" cy="352036"/>
              </a:xfrm>
            </p:grpSpPr>
            <p:sp>
              <p:nvSpPr>
                <p:cNvPr id="1778" name="四角形: 上の 2 つの角を丸める 1777">
                  <a:extLst>
                    <a:ext uri="{FF2B5EF4-FFF2-40B4-BE49-F238E27FC236}">
                      <a16:creationId xmlns:a16="http://schemas.microsoft.com/office/drawing/2014/main" id="{3E7F96C0-2D92-4BD3-A5EC-02402F4C57C9}"/>
                    </a:ext>
                  </a:extLst>
                </p:cNvPr>
                <p:cNvSpPr/>
                <p:nvPr/>
              </p:nvSpPr>
              <p:spPr>
                <a:xfrm>
                  <a:off x="3045586" y="5691115"/>
                  <a:ext cx="340536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9" name="四角形: 上の 2 つの角を丸める 1778">
                  <a:extLst>
                    <a:ext uri="{FF2B5EF4-FFF2-40B4-BE49-F238E27FC236}">
                      <a16:creationId xmlns:a16="http://schemas.microsoft.com/office/drawing/2014/main" id="{2957EFD4-2EE8-4B68-B5CB-F1656FCECF0C}"/>
                    </a:ext>
                  </a:extLst>
                </p:cNvPr>
                <p:cNvSpPr/>
                <p:nvPr/>
              </p:nvSpPr>
              <p:spPr>
                <a:xfrm>
                  <a:off x="3105108" y="5691115"/>
                  <a:ext cx="221492" cy="352036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09" name="グループ化 1608">
              <a:extLst>
                <a:ext uri="{FF2B5EF4-FFF2-40B4-BE49-F238E27FC236}">
                  <a16:creationId xmlns:a16="http://schemas.microsoft.com/office/drawing/2014/main" id="{B59D2EA9-F692-4585-8BB2-699C379E36B0}"/>
                </a:ext>
              </a:extLst>
            </p:cNvPr>
            <p:cNvGrpSpPr/>
            <p:nvPr/>
          </p:nvGrpSpPr>
          <p:grpSpPr>
            <a:xfrm>
              <a:off x="6931891" y="4656208"/>
              <a:ext cx="1057255" cy="1138018"/>
              <a:chOff x="3790219" y="2839089"/>
              <a:chExt cx="2039614" cy="2195420"/>
            </a:xfrm>
          </p:grpSpPr>
          <p:sp>
            <p:nvSpPr>
              <p:cNvPr id="1711" name="フリーフォーム: 図形 1710">
                <a:extLst>
                  <a:ext uri="{FF2B5EF4-FFF2-40B4-BE49-F238E27FC236}">
                    <a16:creationId xmlns:a16="http://schemas.microsoft.com/office/drawing/2014/main" id="{CE94143E-A17C-470D-91B7-FEAF1173FB71}"/>
                  </a:ext>
                </a:extLst>
              </p:cNvPr>
              <p:cNvSpPr/>
              <p:nvPr/>
            </p:nvSpPr>
            <p:spPr>
              <a:xfrm rot="10800000">
                <a:off x="4355040" y="3874741"/>
                <a:ext cx="932531" cy="651337"/>
              </a:xfrm>
              <a:custGeom>
                <a:avLst/>
                <a:gdLst>
                  <a:gd name="connsiteX0" fmla="*/ 1156033 w 1352561"/>
                  <a:gd name="connsiteY0" fmla="*/ 944711 h 944711"/>
                  <a:gd name="connsiteX1" fmla="*/ 196527 w 1352561"/>
                  <a:gd name="connsiteY1" fmla="*/ 944711 h 944711"/>
                  <a:gd name="connsiteX2" fmla="*/ 10646 w 1352561"/>
                  <a:gd name="connsiteY2" fmla="*/ 821501 h 944711"/>
                  <a:gd name="connsiteX3" fmla="*/ 0 w 1352561"/>
                  <a:gd name="connsiteY3" fmla="*/ 793257 h 944711"/>
                  <a:gd name="connsiteX4" fmla="*/ 126362 w 1352561"/>
                  <a:gd name="connsiteY4" fmla="*/ 0 h 944711"/>
                  <a:gd name="connsiteX5" fmla="*/ 1226198 w 1352561"/>
                  <a:gd name="connsiteY5" fmla="*/ 0 h 944711"/>
                  <a:gd name="connsiteX6" fmla="*/ 1352561 w 1352561"/>
                  <a:gd name="connsiteY6" fmla="*/ 793257 h 944711"/>
                  <a:gd name="connsiteX7" fmla="*/ 1341914 w 1352561"/>
                  <a:gd name="connsiteY7" fmla="*/ 821501 h 944711"/>
                  <a:gd name="connsiteX8" fmla="*/ 1156033 w 1352561"/>
                  <a:gd name="connsiteY8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52561" h="944711">
                    <a:moveTo>
                      <a:pt x="1156033" y="944711"/>
                    </a:moveTo>
                    <a:lnTo>
                      <a:pt x="196527" y="944711"/>
                    </a:lnTo>
                    <a:cubicBezTo>
                      <a:pt x="112966" y="944711"/>
                      <a:pt x="41271" y="893906"/>
                      <a:pt x="10646" y="821501"/>
                    </a:cubicBezTo>
                    <a:lnTo>
                      <a:pt x="0" y="793257"/>
                    </a:lnTo>
                    <a:lnTo>
                      <a:pt x="126362" y="0"/>
                    </a:lnTo>
                    <a:lnTo>
                      <a:pt x="1226198" y="0"/>
                    </a:lnTo>
                    <a:lnTo>
                      <a:pt x="1352561" y="793257"/>
                    </a:lnTo>
                    <a:lnTo>
                      <a:pt x="1341914" y="821501"/>
                    </a:lnTo>
                    <a:cubicBezTo>
                      <a:pt x="1311289" y="893906"/>
                      <a:pt x="1239594" y="944711"/>
                      <a:pt x="1156033" y="944711"/>
                    </a:cubicBez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2" name="フリーフォーム: 図形 1711">
                <a:extLst>
                  <a:ext uri="{FF2B5EF4-FFF2-40B4-BE49-F238E27FC236}">
                    <a16:creationId xmlns:a16="http://schemas.microsoft.com/office/drawing/2014/main" id="{20DCD67A-AF1E-4282-8842-E38B8165C086}"/>
                  </a:ext>
                </a:extLst>
              </p:cNvPr>
              <p:cNvSpPr/>
              <p:nvPr/>
            </p:nvSpPr>
            <p:spPr>
              <a:xfrm rot="10800000">
                <a:off x="4491787" y="3874741"/>
                <a:ext cx="658199" cy="651337"/>
              </a:xfrm>
              <a:custGeom>
                <a:avLst/>
                <a:gdLst>
                  <a:gd name="connsiteX0" fmla="*/ 792330 w 954664"/>
                  <a:gd name="connsiteY0" fmla="*/ 944711 h 944711"/>
                  <a:gd name="connsiteX1" fmla="*/ 162334 w 954664"/>
                  <a:gd name="connsiteY1" fmla="*/ 944711 h 944711"/>
                  <a:gd name="connsiteX2" fmla="*/ 0 w 954664"/>
                  <a:gd name="connsiteY2" fmla="*/ 0 h 944711"/>
                  <a:gd name="connsiteX3" fmla="*/ 954664 w 954664"/>
                  <a:gd name="connsiteY3" fmla="*/ 0 h 944711"/>
                  <a:gd name="connsiteX4" fmla="*/ 792330 w 954664"/>
                  <a:gd name="connsiteY4" fmla="*/ 944711 h 9447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664" h="944711">
                    <a:moveTo>
                      <a:pt x="792330" y="944711"/>
                    </a:moveTo>
                    <a:lnTo>
                      <a:pt x="162334" y="944711"/>
                    </a:lnTo>
                    <a:lnTo>
                      <a:pt x="0" y="0"/>
                    </a:lnTo>
                    <a:lnTo>
                      <a:pt x="954664" y="0"/>
                    </a:lnTo>
                    <a:lnTo>
                      <a:pt x="792330" y="944711"/>
                    </a:lnTo>
                    <a:close/>
                  </a:path>
                </a:pathLst>
              </a:cu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3" name="グループ化 1712">
                <a:extLst>
                  <a:ext uri="{FF2B5EF4-FFF2-40B4-BE49-F238E27FC236}">
                    <a16:creationId xmlns:a16="http://schemas.microsoft.com/office/drawing/2014/main" id="{3F8E138D-BCC4-46CA-B613-37A4F8589C00}"/>
                  </a:ext>
                </a:extLst>
              </p:cNvPr>
              <p:cNvGrpSpPr/>
              <p:nvPr/>
            </p:nvGrpSpPr>
            <p:grpSpPr>
              <a:xfrm>
                <a:off x="4227944" y="4478011"/>
                <a:ext cx="1182310" cy="442596"/>
                <a:chOff x="2194374" y="5099246"/>
                <a:chExt cx="2075207" cy="641949"/>
              </a:xfrm>
              <a:solidFill>
                <a:schemeClr val="bg1"/>
              </a:solidFill>
            </p:grpSpPr>
            <p:grpSp>
              <p:nvGrpSpPr>
                <p:cNvPr id="1762" name="グループ化 1761">
                  <a:extLst>
                    <a:ext uri="{FF2B5EF4-FFF2-40B4-BE49-F238E27FC236}">
                      <a16:creationId xmlns:a16="http://schemas.microsoft.com/office/drawing/2014/main" id="{62721909-1301-46E4-8010-8808B4A0C493}"/>
                    </a:ext>
                  </a:extLst>
                </p:cNvPr>
                <p:cNvGrpSpPr/>
                <p:nvPr/>
              </p:nvGrpSpPr>
              <p:grpSpPr>
                <a:xfrm>
                  <a:off x="2194374" y="5314799"/>
                  <a:ext cx="2075207" cy="426396"/>
                  <a:chOff x="2358413" y="5288604"/>
                  <a:chExt cx="1928019" cy="389285"/>
                </a:xfrm>
                <a:grpFill/>
              </p:grpSpPr>
              <p:grpSp>
                <p:nvGrpSpPr>
                  <p:cNvPr id="1764" name="グループ化 1763">
                    <a:extLst>
                      <a:ext uri="{FF2B5EF4-FFF2-40B4-BE49-F238E27FC236}">
                        <a16:creationId xmlns:a16="http://schemas.microsoft.com/office/drawing/2014/main" id="{89007CB9-8300-4604-9061-8E76D5385919}"/>
                      </a:ext>
                    </a:extLst>
                  </p:cNvPr>
                  <p:cNvGrpSpPr/>
                  <p:nvPr/>
                </p:nvGrpSpPr>
                <p:grpSpPr>
                  <a:xfrm>
                    <a:off x="2358413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69" name="楕円 18">
                      <a:extLst>
                        <a:ext uri="{FF2B5EF4-FFF2-40B4-BE49-F238E27FC236}">
                          <a16:creationId xmlns:a16="http://schemas.microsoft.com/office/drawing/2014/main" id="{97B19EFB-BB24-4423-AFF0-1CB91CC6E485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0" name="正方形/長方形 1769">
                      <a:extLst>
                        <a:ext uri="{FF2B5EF4-FFF2-40B4-BE49-F238E27FC236}">
                          <a16:creationId xmlns:a16="http://schemas.microsoft.com/office/drawing/2014/main" id="{705A979A-84B7-4669-AC60-9AC3588ED0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1" name="四角形: 上の 2 つの角を丸める 1770">
                      <a:extLst>
                        <a:ext uri="{FF2B5EF4-FFF2-40B4-BE49-F238E27FC236}">
                          <a16:creationId xmlns:a16="http://schemas.microsoft.com/office/drawing/2014/main" id="{A794A46D-9BA9-4BCF-A4E2-397F85E3C3FB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765" name="グループ化 1764">
                    <a:extLst>
                      <a:ext uri="{FF2B5EF4-FFF2-40B4-BE49-F238E27FC236}">
                        <a16:creationId xmlns:a16="http://schemas.microsoft.com/office/drawing/2014/main" id="{93FB1918-C923-4137-9D62-AD77C8FE4F9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3323797" y="5288604"/>
                    <a:ext cx="962635" cy="389285"/>
                    <a:chOff x="1107465" y="5402452"/>
                    <a:chExt cx="943701" cy="479583"/>
                  </a:xfrm>
                  <a:grpFill/>
                </p:grpSpPr>
                <p:sp>
                  <p:nvSpPr>
                    <p:cNvPr id="1766" name="楕円 18">
                      <a:extLst>
                        <a:ext uri="{FF2B5EF4-FFF2-40B4-BE49-F238E27FC236}">
                          <a16:creationId xmlns:a16="http://schemas.microsoft.com/office/drawing/2014/main" id="{45B381F8-F299-4381-AFF8-55A3330E6823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678456" y="5487545"/>
                      <a:ext cx="437260" cy="308160"/>
                    </a:xfrm>
                    <a:custGeom>
                      <a:avLst/>
                      <a:gdLst>
                        <a:gd name="connsiteX0" fmla="*/ 0 w 538895"/>
                        <a:gd name="connsiteY0" fmla="*/ 107329 h 214657"/>
                        <a:gd name="connsiteX1" fmla="*/ 269448 w 538895"/>
                        <a:gd name="connsiteY1" fmla="*/ 0 h 214657"/>
                        <a:gd name="connsiteX2" fmla="*/ 538896 w 538895"/>
                        <a:gd name="connsiteY2" fmla="*/ 107329 h 214657"/>
                        <a:gd name="connsiteX3" fmla="*/ 269448 w 538895"/>
                        <a:gd name="connsiteY3" fmla="*/ 214658 h 214657"/>
                        <a:gd name="connsiteX4" fmla="*/ 0 w 538895"/>
                        <a:gd name="connsiteY4" fmla="*/ 107329 h 214657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107329 h 214658"/>
                        <a:gd name="connsiteX1" fmla="*/ 269448 w 538896"/>
                        <a:gd name="connsiteY1" fmla="*/ 0 h 214658"/>
                        <a:gd name="connsiteX2" fmla="*/ 538896 w 538896"/>
                        <a:gd name="connsiteY2" fmla="*/ 107329 h 214658"/>
                        <a:gd name="connsiteX3" fmla="*/ 269448 w 538896"/>
                        <a:gd name="connsiteY3" fmla="*/ 214658 h 214658"/>
                        <a:gd name="connsiteX4" fmla="*/ 0 w 538896"/>
                        <a:gd name="connsiteY4" fmla="*/ 107329 h 214658"/>
                        <a:gd name="connsiteX0" fmla="*/ 0 w 538896"/>
                        <a:gd name="connsiteY0" fmla="*/ 269254 h 376583"/>
                        <a:gd name="connsiteX1" fmla="*/ 267067 w 538896"/>
                        <a:gd name="connsiteY1" fmla="*/ 0 h 376583"/>
                        <a:gd name="connsiteX2" fmla="*/ 538896 w 538896"/>
                        <a:gd name="connsiteY2" fmla="*/ 269254 h 376583"/>
                        <a:gd name="connsiteX3" fmla="*/ 269448 w 538896"/>
                        <a:gd name="connsiteY3" fmla="*/ 376583 h 376583"/>
                        <a:gd name="connsiteX4" fmla="*/ 0 w 538896"/>
                        <a:gd name="connsiteY4" fmla="*/ 269254 h 376583"/>
                        <a:gd name="connsiteX0" fmla="*/ 0 w 538896"/>
                        <a:gd name="connsiteY0" fmla="*/ 269254 h 324265"/>
                        <a:gd name="connsiteX1" fmla="*/ 267067 w 538896"/>
                        <a:gd name="connsiteY1" fmla="*/ 0 h 324265"/>
                        <a:gd name="connsiteX2" fmla="*/ 538896 w 538896"/>
                        <a:gd name="connsiteY2" fmla="*/ 269254 h 324265"/>
                        <a:gd name="connsiteX3" fmla="*/ 281354 w 538896"/>
                        <a:gd name="connsiteY3" fmla="*/ 324195 h 324265"/>
                        <a:gd name="connsiteX4" fmla="*/ 0 w 538896"/>
                        <a:gd name="connsiteY4" fmla="*/ 269254 h 3242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38896" h="324265">
                          <a:moveTo>
                            <a:pt x="0" y="269254"/>
                          </a:moveTo>
                          <a:cubicBezTo>
                            <a:pt x="0" y="209978"/>
                            <a:pt x="118255" y="0"/>
                            <a:pt x="267067" y="0"/>
                          </a:cubicBezTo>
                          <a:cubicBezTo>
                            <a:pt x="415879" y="0"/>
                            <a:pt x="538896" y="209978"/>
                            <a:pt x="538896" y="269254"/>
                          </a:cubicBezTo>
                          <a:cubicBezTo>
                            <a:pt x="538896" y="328530"/>
                            <a:pt x="430166" y="324195"/>
                            <a:pt x="281354" y="324195"/>
                          </a:cubicBezTo>
                          <a:cubicBezTo>
                            <a:pt x="132542" y="324195"/>
                            <a:pt x="0" y="328530"/>
                            <a:pt x="0" y="269254"/>
                          </a:cubicBezTo>
                          <a:close/>
                        </a:path>
                      </a:pathLst>
                    </a:cu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7" name="正方形/長方形 1766">
                      <a:extLst>
                        <a:ext uri="{FF2B5EF4-FFF2-40B4-BE49-F238E27FC236}">
                          <a16:creationId xmlns:a16="http://schemas.microsoft.com/office/drawing/2014/main" id="{91886314-E9E7-4E18-A0D1-0E4B2B458A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7368" y="5422996"/>
                      <a:ext cx="101625" cy="437260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8" name="四角形: 上の 2 つの角を丸める 1767">
                      <a:extLst>
                        <a:ext uri="{FF2B5EF4-FFF2-40B4-BE49-F238E27FC236}">
                          <a16:creationId xmlns:a16="http://schemas.microsoft.com/office/drawing/2014/main" id="{3A462863-95BE-4D27-8B49-5241CF48EF2F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1246485" y="5263432"/>
                      <a:ext cx="479583" cy="7576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763" name="フリーフォーム: 図形 1762">
                  <a:extLst>
                    <a:ext uri="{FF2B5EF4-FFF2-40B4-BE49-F238E27FC236}">
                      <a16:creationId xmlns:a16="http://schemas.microsoft.com/office/drawing/2014/main" id="{1B84BC72-146B-42A6-8CA1-1A62FF6696E7}"/>
                    </a:ext>
                  </a:extLst>
                </p:cNvPr>
                <p:cNvSpPr/>
                <p:nvPr/>
              </p:nvSpPr>
              <p:spPr>
                <a:xfrm rot="10800000">
                  <a:off x="2287650" y="5099246"/>
                  <a:ext cx="1890650" cy="323749"/>
                </a:xfrm>
                <a:custGeom>
                  <a:avLst/>
                  <a:gdLst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1367695 w 2055752"/>
                    <a:gd name="connsiteY5" fmla="*/ 66708 h 323749"/>
                    <a:gd name="connsiteX6" fmla="*/ 2055752 w 2055752"/>
                    <a:gd name="connsiteY6" fmla="*/ 66708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750540 w 2055752"/>
                    <a:gd name="connsiteY3" fmla="*/ 66708 h 323749"/>
                    <a:gd name="connsiteX4" fmla="*/ 1059117 w 2055752"/>
                    <a:gd name="connsiteY4" fmla="*/ 0 h 323749"/>
                    <a:gd name="connsiteX5" fmla="*/ 2055752 w 2055752"/>
                    <a:gd name="connsiteY5" fmla="*/ 66708 h 323749"/>
                    <a:gd name="connsiteX6" fmla="*/ 1632904 w 2055752"/>
                    <a:gd name="connsiteY6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  <a:gd name="connsiteX0" fmla="*/ 1632904 w 2055752"/>
                    <a:gd name="connsiteY0" fmla="*/ 323749 h 323749"/>
                    <a:gd name="connsiteX1" fmla="*/ 422848 w 2055752"/>
                    <a:gd name="connsiteY1" fmla="*/ 323749 h 323749"/>
                    <a:gd name="connsiteX2" fmla="*/ 0 w 2055752"/>
                    <a:gd name="connsiteY2" fmla="*/ 66708 h 323749"/>
                    <a:gd name="connsiteX3" fmla="*/ 1059117 w 2055752"/>
                    <a:gd name="connsiteY3" fmla="*/ 0 h 323749"/>
                    <a:gd name="connsiteX4" fmla="*/ 2055752 w 2055752"/>
                    <a:gd name="connsiteY4" fmla="*/ 66708 h 323749"/>
                    <a:gd name="connsiteX5" fmla="*/ 1632904 w 2055752"/>
                    <a:gd name="connsiteY5" fmla="*/ 323749 h 3237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752" h="323749">
                      <a:moveTo>
                        <a:pt x="1632904" y="323749"/>
                      </a:moveTo>
                      <a:lnTo>
                        <a:pt x="422848" y="323749"/>
                      </a:lnTo>
                      <a:lnTo>
                        <a:pt x="0" y="66708"/>
                      </a:lnTo>
                      <a:cubicBezTo>
                        <a:pt x="138999" y="22247"/>
                        <a:pt x="626790" y="-11"/>
                        <a:pt x="1059117" y="0"/>
                      </a:cubicBezTo>
                      <a:cubicBezTo>
                        <a:pt x="1491444" y="11"/>
                        <a:pt x="1916867" y="28597"/>
                        <a:pt x="2055752" y="66708"/>
                      </a:cubicBezTo>
                      <a:lnTo>
                        <a:pt x="1632904" y="323749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4" name="四角形: 角を丸くする 1713">
                <a:extLst>
                  <a:ext uri="{FF2B5EF4-FFF2-40B4-BE49-F238E27FC236}">
                    <a16:creationId xmlns:a16="http://schemas.microsoft.com/office/drawing/2014/main" id="{30A43799-B939-4BED-8FE6-519B161ECFD5}"/>
                  </a:ext>
                </a:extLst>
              </p:cNvPr>
              <p:cNvSpPr/>
              <p:nvPr/>
            </p:nvSpPr>
            <p:spPr>
              <a:xfrm>
                <a:off x="4602655" y="3828435"/>
                <a:ext cx="437300" cy="147013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5" name="四角形: 角を丸くする 1714">
                <a:extLst>
                  <a:ext uri="{FF2B5EF4-FFF2-40B4-BE49-F238E27FC236}">
                    <a16:creationId xmlns:a16="http://schemas.microsoft.com/office/drawing/2014/main" id="{5FA92552-24DA-487F-8803-E305C1A2C50B}"/>
                  </a:ext>
                </a:extLst>
              </p:cNvPr>
              <p:cNvSpPr/>
              <p:nvPr/>
            </p:nvSpPr>
            <p:spPr>
              <a:xfrm>
                <a:off x="4655203" y="3828275"/>
                <a:ext cx="332205" cy="9279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6" name="フリーフォーム: 図形 1715">
                <a:extLst>
                  <a:ext uri="{FF2B5EF4-FFF2-40B4-BE49-F238E27FC236}">
                    <a16:creationId xmlns:a16="http://schemas.microsoft.com/office/drawing/2014/main" id="{8E86F1E5-F8BE-4EC7-886B-C4C6BDC1F33D}"/>
                  </a:ext>
                </a:extLst>
              </p:cNvPr>
              <p:cNvSpPr/>
              <p:nvPr/>
            </p:nvSpPr>
            <p:spPr>
              <a:xfrm rot="14400000" flipH="1">
                <a:off x="4879812" y="431036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8057BD88-0BA0-45A7-B280-1BC07C2EB277}"/>
                  </a:ext>
                </a:extLst>
              </p:cNvPr>
              <p:cNvGrpSpPr/>
              <p:nvPr/>
            </p:nvGrpSpPr>
            <p:grpSpPr>
              <a:xfrm flipH="1">
                <a:off x="4981860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759" name="二等辺三角形 15">
                  <a:extLst>
                    <a:ext uri="{FF2B5EF4-FFF2-40B4-BE49-F238E27FC236}">
                      <a16:creationId xmlns:a16="http://schemas.microsoft.com/office/drawing/2014/main" id="{2C8AFBCA-43C6-4B69-BF5E-AD70E47D540F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0" name="四角形: 角を丸くする 1759">
                  <a:extLst>
                    <a:ext uri="{FF2B5EF4-FFF2-40B4-BE49-F238E27FC236}">
                      <a16:creationId xmlns:a16="http://schemas.microsoft.com/office/drawing/2014/main" id="{8ADF2122-66C2-4122-B498-4A3C2FDDA0E4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1" name="フリーフォーム: 図形 1760">
                  <a:extLst>
                    <a:ext uri="{FF2B5EF4-FFF2-40B4-BE49-F238E27FC236}">
                      <a16:creationId xmlns:a16="http://schemas.microsoft.com/office/drawing/2014/main" id="{AACB5C4B-D87B-4423-AFA4-4039F4EA35F1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71E00B77-BDCD-4641-B87E-D7A44CC79F47}"/>
                  </a:ext>
                </a:extLst>
              </p:cNvPr>
              <p:cNvSpPr/>
              <p:nvPr/>
            </p:nvSpPr>
            <p:spPr>
              <a:xfrm rot="10800000">
                <a:off x="4701042" y="3982166"/>
                <a:ext cx="112908" cy="390516"/>
              </a:xfrm>
              <a:custGeom>
                <a:avLst/>
                <a:gdLst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1211 w 583495"/>
                  <a:gd name="connsiteY7" fmla="*/ 922189 h 1078772"/>
                  <a:gd name="connsiteX8" fmla="*/ 583495 w 583495"/>
                  <a:gd name="connsiteY8" fmla="*/ 933472 h 1078772"/>
                  <a:gd name="connsiteX9" fmla="*/ 291748 w 583495"/>
                  <a:gd name="connsiteY9" fmla="*/ 1078772 h 1078772"/>
                  <a:gd name="connsiteX0" fmla="*/ 291748 w 583495"/>
                  <a:gd name="connsiteY0" fmla="*/ 1078772 h 1078772"/>
                  <a:gd name="connsiteX1" fmla="*/ 1 w 583495"/>
                  <a:gd name="connsiteY1" fmla="*/ 933472 h 1078772"/>
                  <a:gd name="connsiteX2" fmla="*/ 2285 w 583495"/>
                  <a:gd name="connsiteY2" fmla="*/ 922189 h 1078772"/>
                  <a:gd name="connsiteX3" fmla="*/ 0 w 583495"/>
                  <a:gd name="connsiteY3" fmla="*/ 922189 h 1078772"/>
                  <a:gd name="connsiteX4" fmla="*/ 145873 w 583495"/>
                  <a:gd name="connsiteY4" fmla="*/ 0 h 1078772"/>
                  <a:gd name="connsiteX5" fmla="*/ 437620 w 583495"/>
                  <a:gd name="connsiteY5" fmla="*/ 0 h 1078772"/>
                  <a:gd name="connsiteX6" fmla="*/ 583493 w 583495"/>
                  <a:gd name="connsiteY6" fmla="*/ 922189 h 1078772"/>
                  <a:gd name="connsiteX7" fmla="*/ 583495 w 583495"/>
                  <a:gd name="connsiteY7" fmla="*/ 933472 h 1078772"/>
                  <a:gd name="connsiteX8" fmla="*/ 291748 w 583495"/>
                  <a:gd name="connsiteY8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2284 w 583494"/>
                  <a:gd name="connsiteY2" fmla="*/ 922189 h 1078772"/>
                  <a:gd name="connsiteX3" fmla="*/ 145872 w 583494"/>
                  <a:gd name="connsiteY3" fmla="*/ 0 h 1078772"/>
                  <a:gd name="connsiteX4" fmla="*/ 437619 w 583494"/>
                  <a:gd name="connsiteY4" fmla="*/ 0 h 1078772"/>
                  <a:gd name="connsiteX5" fmla="*/ 583492 w 583494"/>
                  <a:gd name="connsiteY5" fmla="*/ 922189 h 1078772"/>
                  <a:gd name="connsiteX6" fmla="*/ 583494 w 583494"/>
                  <a:gd name="connsiteY6" fmla="*/ 933472 h 1078772"/>
                  <a:gd name="connsiteX7" fmla="*/ 291747 w 583494"/>
                  <a:gd name="connsiteY7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2 w 583494"/>
                  <a:gd name="connsiteY4" fmla="*/ 922189 h 1078772"/>
                  <a:gd name="connsiteX5" fmla="*/ 583494 w 583494"/>
                  <a:gd name="connsiteY5" fmla="*/ 933472 h 1078772"/>
                  <a:gd name="connsiteX6" fmla="*/ 291747 w 583494"/>
                  <a:gd name="connsiteY6" fmla="*/ 1078772 h 1078772"/>
                  <a:gd name="connsiteX0" fmla="*/ 291747 w 583494"/>
                  <a:gd name="connsiteY0" fmla="*/ 1078772 h 1078772"/>
                  <a:gd name="connsiteX1" fmla="*/ 0 w 583494"/>
                  <a:gd name="connsiteY1" fmla="*/ 933472 h 1078772"/>
                  <a:gd name="connsiteX2" fmla="*/ 145872 w 583494"/>
                  <a:gd name="connsiteY2" fmla="*/ 0 h 1078772"/>
                  <a:gd name="connsiteX3" fmla="*/ 437619 w 583494"/>
                  <a:gd name="connsiteY3" fmla="*/ 0 h 1078772"/>
                  <a:gd name="connsiteX4" fmla="*/ 583494 w 583494"/>
                  <a:gd name="connsiteY4" fmla="*/ 933472 h 1078772"/>
                  <a:gd name="connsiteX5" fmla="*/ 291747 w 583494"/>
                  <a:gd name="connsiteY5" fmla="*/ 1078772 h 1078772"/>
                  <a:gd name="connsiteX0" fmla="*/ 583494 w 583494"/>
                  <a:gd name="connsiteY0" fmla="*/ 933472 h 1050156"/>
                  <a:gd name="connsiteX1" fmla="*/ 0 w 583494"/>
                  <a:gd name="connsiteY1" fmla="*/ 933472 h 1050156"/>
                  <a:gd name="connsiteX2" fmla="*/ 145872 w 583494"/>
                  <a:gd name="connsiteY2" fmla="*/ 0 h 1050156"/>
                  <a:gd name="connsiteX3" fmla="*/ 437619 w 583494"/>
                  <a:gd name="connsiteY3" fmla="*/ 0 h 1050156"/>
                  <a:gd name="connsiteX4" fmla="*/ 583494 w 583494"/>
                  <a:gd name="connsiteY4" fmla="*/ 933472 h 1050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3494" h="1050156">
                    <a:moveTo>
                      <a:pt x="583494" y="933472"/>
                    </a:moveTo>
                    <a:cubicBezTo>
                      <a:pt x="510558" y="1089051"/>
                      <a:pt x="72937" y="1089051"/>
                      <a:pt x="0" y="933472"/>
                    </a:cubicBezTo>
                    <a:lnTo>
                      <a:pt x="145872" y="0"/>
                    </a:lnTo>
                    <a:lnTo>
                      <a:pt x="437619" y="0"/>
                    </a:lnTo>
                    <a:lnTo>
                      <a:pt x="583494" y="933472"/>
                    </a:lnTo>
                    <a:close/>
                  </a:path>
                </a:pathLst>
              </a:custGeom>
              <a:solidFill>
                <a:srgbClr val="CC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9" name="フリーフォーム: 図形 1718">
                <a:extLst>
                  <a:ext uri="{FF2B5EF4-FFF2-40B4-BE49-F238E27FC236}">
                    <a16:creationId xmlns:a16="http://schemas.microsoft.com/office/drawing/2014/main" id="{699C86DA-B365-4BF6-A56F-76FDA734A031}"/>
                  </a:ext>
                </a:extLst>
              </p:cNvPr>
              <p:cNvSpPr/>
              <p:nvPr/>
            </p:nvSpPr>
            <p:spPr>
              <a:xfrm rot="5400000">
                <a:off x="4639174" y="4283932"/>
                <a:ext cx="172092" cy="234514"/>
              </a:xfrm>
              <a:custGeom>
                <a:avLst/>
                <a:gdLst>
                  <a:gd name="connsiteX0" fmla="*/ 0 w 511663"/>
                  <a:gd name="connsiteY0" fmla="*/ 349732 h 671201"/>
                  <a:gd name="connsiteX1" fmla="*/ 0 w 511663"/>
                  <a:gd name="connsiteY1" fmla="*/ 57154 h 671201"/>
                  <a:gd name="connsiteX2" fmla="*/ 57154 w 511663"/>
                  <a:gd name="connsiteY2" fmla="*/ 0 h 671201"/>
                  <a:gd name="connsiteX3" fmla="*/ 114308 w 511663"/>
                  <a:gd name="connsiteY3" fmla="*/ 57154 h 671201"/>
                  <a:gd name="connsiteX4" fmla="*/ 114308 w 511663"/>
                  <a:gd name="connsiteY4" fmla="*/ 200011 h 671201"/>
                  <a:gd name="connsiteX5" fmla="*/ 132452 w 511663"/>
                  <a:gd name="connsiteY5" fmla="*/ 200011 h 671201"/>
                  <a:gd name="connsiteX6" fmla="*/ 132452 w 511663"/>
                  <a:gd name="connsiteY6" fmla="*/ 123539 h 671201"/>
                  <a:gd name="connsiteX7" fmla="*/ 189606 w 511663"/>
                  <a:gd name="connsiteY7" fmla="*/ 66385 h 671201"/>
                  <a:gd name="connsiteX8" fmla="*/ 246760 w 511663"/>
                  <a:gd name="connsiteY8" fmla="*/ 123539 h 671201"/>
                  <a:gd name="connsiteX9" fmla="*/ 246760 w 511663"/>
                  <a:gd name="connsiteY9" fmla="*/ 200011 h 671201"/>
                  <a:gd name="connsiteX10" fmla="*/ 264903 w 511663"/>
                  <a:gd name="connsiteY10" fmla="*/ 200011 h 671201"/>
                  <a:gd name="connsiteX11" fmla="*/ 264903 w 511663"/>
                  <a:gd name="connsiteY11" fmla="*/ 123537 h 671201"/>
                  <a:gd name="connsiteX12" fmla="*/ 322057 w 511663"/>
                  <a:gd name="connsiteY12" fmla="*/ 66383 h 671201"/>
                  <a:gd name="connsiteX13" fmla="*/ 379211 w 511663"/>
                  <a:gd name="connsiteY13" fmla="*/ 123537 h 671201"/>
                  <a:gd name="connsiteX14" fmla="*/ 379211 w 511663"/>
                  <a:gd name="connsiteY14" fmla="*/ 200011 h 671201"/>
                  <a:gd name="connsiteX15" fmla="*/ 397355 w 511663"/>
                  <a:gd name="connsiteY15" fmla="*/ 200011 h 671201"/>
                  <a:gd name="connsiteX16" fmla="*/ 397355 w 511663"/>
                  <a:gd name="connsiteY16" fmla="*/ 123538 h 671201"/>
                  <a:gd name="connsiteX17" fmla="*/ 454509 w 511663"/>
                  <a:gd name="connsiteY17" fmla="*/ 66384 h 671201"/>
                  <a:gd name="connsiteX18" fmla="*/ 511663 w 511663"/>
                  <a:gd name="connsiteY18" fmla="*/ 123538 h 671201"/>
                  <a:gd name="connsiteX19" fmla="*/ 511662 w 511663"/>
                  <a:gd name="connsiteY19" fmla="*/ 416116 h 671201"/>
                  <a:gd name="connsiteX20" fmla="*/ 511661 w 511663"/>
                  <a:gd name="connsiteY20" fmla="*/ 416116 h 671201"/>
                  <a:gd name="connsiteX21" fmla="*/ 511661 w 511663"/>
                  <a:gd name="connsiteY21" fmla="*/ 435606 h 671201"/>
                  <a:gd name="connsiteX22" fmla="*/ 276066 w 511663"/>
                  <a:gd name="connsiteY22" fmla="*/ 671201 h 671201"/>
                  <a:gd name="connsiteX23" fmla="*/ 235597 w 511663"/>
                  <a:gd name="connsiteY23" fmla="*/ 671201 h 671201"/>
                  <a:gd name="connsiteX24" fmla="*/ 2 w 511663"/>
                  <a:gd name="connsiteY24" fmla="*/ 435606 h 671201"/>
                  <a:gd name="connsiteX25" fmla="*/ 2 w 511663"/>
                  <a:gd name="connsiteY25" fmla="*/ 349732 h 671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3" h="671201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8" y="200011"/>
                    </a:lnTo>
                    <a:lnTo>
                      <a:pt x="132452" y="200011"/>
                    </a:lnTo>
                    <a:lnTo>
                      <a:pt x="132452" y="123539"/>
                    </a:lnTo>
                    <a:cubicBezTo>
                      <a:pt x="132452" y="91974"/>
                      <a:pt x="158041" y="66385"/>
                      <a:pt x="189606" y="66385"/>
                    </a:cubicBezTo>
                    <a:cubicBezTo>
                      <a:pt x="221171" y="66385"/>
                      <a:pt x="246760" y="91974"/>
                      <a:pt x="246760" y="123539"/>
                    </a:cubicBezTo>
                    <a:lnTo>
                      <a:pt x="246760" y="200011"/>
                    </a:lnTo>
                    <a:lnTo>
                      <a:pt x="264903" y="200011"/>
                    </a:lnTo>
                    <a:lnTo>
                      <a:pt x="264903" y="123537"/>
                    </a:lnTo>
                    <a:cubicBezTo>
                      <a:pt x="264903" y="91972"/>
                      <a:pt x="290492" y="66383"/>
                      <a:pt x="322057" y="66383"/>
                    </a:cubicBezTo>
                    <a:cubicBezTo>
                      <a:pt x="353622" y="66383"/>
                      <a:pt x="379211" y="91972"/>
                      <a:pt x="379211" y="123537"/>
                    </a:cubicBezTo>
                    <a:lnTo>
                      <a:pt x="379211" y="200011"/>
                    </a:lnTo>
                    <a:lnTo>
                      <a:pt x="397355" y="200011"/>
                    </a:lnTo>
                    <a:lnTo>
                      <a:pt x="397355" y="123538"/>
                    </a:lnTo>
                    <a:cubicBezTo>
                      <a:pt x="397355" y="91973"/>
                      <a:pt x="422944" y="66384"/>
                      <a:pt x="454509" y="66384"/>
                    </a:cubicBezTo>
                    <a:cubicBezTo>
                      <a:pt x="486074" y="66384"/>
                      <a:pt x="511663" y="91973"/>
                      <a:pt x="511663" y="123538"/>
                    </a:cubicBezTo>
                    <a:cubicBezTo>
                      <a:pt x="511663" y="221064"/>
                      <a:pt x="511662" y="318590"/>
                      <a:pt x="511662" y="416116"/>
                    </a:cubicBezTo>
                    <a:lnTo>
                      <a:pt x="511661" y="416116"/>
                    </a:lnTo>
                    <a:lnTo>
                      <a:pt x="511661" y="435606"/>
                    </a:lnTo>
                    <a:cubicBezTo>
                      <a:pt x="511661" y="565722"/>
                      <a:pt x="406182" y="671201"/>
                      <a:pt x="276066" y="671201"/>
                    </a:cubicBezTo>
                    <a:lnTo>
                      <a:pt x="235597" y="671201"/>
                    </a:lnTo>
                    <a:cubicBezTo>
                      <a:pt x="105481" y="671201"/>
                      <a:pt x="2" y="565722"/>
                      <a:pt x="2" y="435606"/>
                    </a:cubicBezTo>
                    <a:lnTo>
                      <a:pt x="2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20" name="グループ化 1719">
                <a:extLst>
                  <a:ext uri="{FF2B5EF4-FFF2-40B4-BE49-F238E27FC236}">
                    <a16:creationId xmlns:a16="http://schemas.microsoft.com/office/drawing/2014/main" id="{5E9DE9BD-EEB2-4487-88B7-EC6CFA390423}"/>
                  </a:ext>
                </a:extLst>
              </p:cNvPr>
              <p:cNvGrpSpPr/>
              <p:nvPr/>
            </p:nvGrpSpPr>
            <p:grpSpPr>
              <a:xfrm>
                <a:off x="3826359" y="3990744"/>
                <a:ext cx="830659" cy="929105"/>
                <a:chOff x="1787856" y="4360692"/>
                <a:chExt cx="1204804" cy="1347592"/>
              </a:xfrm>
              <a:solidFill>
                <a:srgbClr val="002060"/>
              </a:solidFill>
            </p:grpSpPr>
            <p:sp>
              <p:nvSpPr>
                <p:cNvPr id="1756" name="二等辺三角形 15">
                  <a:extLst>
                    <a:ext uri="{FF2B5EF4-FFF2-40B4-BE49-F238E27FC236}">
                      <a16:creationId xmlns:a16="http://schemas.microsoft.com/office/drawing/2014/main" id="{1E5020B2-1DBD-4664-9EE3-EF8A6AC1B832}"/>
                    </a:ext>
                  </a:extLst>
                </p:cNvPr>
                <p:cNvSpPr/>
                <p:nvPr/>
              </p:nvSpPr>
              <p:spPr>
                <a:xfrm>
                  <a:off x="2399408" y="4360692"/>
                  <a:ext cx="420309" cy="829794"/>
                </a:xfrm>
                <a:custGeom>
                  <a:avLst/>
                  <a:gdLst>
                    <a:gd name="connsiteX0" fmla="*/ 0 w 308390"/>
                    <a:gd name="connsiteY0" fmla="*/ 822650 h 822650"/>
                    <a:gd name="connsiteX1" fmla="*/ 154195 w 308390"/>
                    <a:gd name="connsiteY1" fmla="*/ 0 h 822650"/>
                    <a:gd name="connsiteX2" fmla="*/ 308390 w 308390"/>
                    <a:gd name="connsiteY2" fmla="*/ 822650 h 822650"/>
                    <a:gd name="connsiteX3" fmla="*/ 0 w 308390"/>
                    <a:gd name="connsiteY3" fmla="*/ 822650 h 822650"/>
                    <a:gd name="connsiteX0" fmla="*/ 0 w 422690"/>
                    <a:gd name="connsiteY0" fmla="*/ 822650 h 822650"/>
                    <a:gd name="connsiteX1" fmla="*/ 154195 w 422690"/>
                    <a:gd name="connsiteY1" fmla="*/ 0 h 822650"/>
                    <a:gd name="connsiteX2" fmla="*/ 422690 w 422690"/>
                    <a:gd name="connsiteY2" fmla="*/ 344019 h 822650"/>
                    <a:gd name="connsiteX3" fmla="*/ 0 w 422690"/>
                    <a:gd name="connsiteY3" fmla="*/ 822650 h 822650"/>
                    <a:gd name="connsiteX0" fmla="*/ 0 w 367922"/>
                    <a:gd name="connsiteY0" fmla="*/ 822650 h 822650"/>
                    <a:gd name="connsiteX1" fmla="*/ 154195 w 367922"/>
                    <a:gd name="connsiteY1" fmla="*/ 0 h 822650"/>
                    <a:gd name="connsiteX2" fmla="*/ 367922 w 367922"/>
                    <a:gd name="connsiteY2" fmla="*/ 334494 h 822650"/>
                    <a:gd name="connsiteX3" fmla="*/ 0 w 367922"/>
                    <a:gd name="connsiteY3" fmla="*/ 822650 h 822650"/>
                    <a:gd name="connsiteX0" fmla="*/ 0 w 420309"/>
                    <a:gd name="connsiteY0" fmla="*/ 822650 h 822650"/>
                    <a:gd name="connsiteX1" fmla="*/ 154195 w 420309"/>
                    <a:gd name="connsiteY1" fmla="*/ 0 h 822650"/>
                    <a:gd name="connsiteX2" fmla="*/ 420309 w 420309"/>
                    <a:gd name="connsiteY2" fmla="*/ 336876 h 822650"/>
                    <a:gd name="connsiteX3" fmla="*/ 0 w 420309"/>
                    <a:gd name="connsiteY3" fmla="*/ 822650 h 822650"/>
                    <a:gd name="connsiteX0" fmla="*/ 0 w 420309"/>
                    <a:gd name="connsiteY0" fmla="*/ 829794 h 829794"/>
                    <a:gd name="connsiteX1" fmla="*/ 149433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  <a:gd name="connsiteX0" fmla="*/ 0 w 420309"/>
                    <a:gd name="connsiteY0" fmla="*/ 829794 h 829794"/>
                    <a:gd name="connsiteX1" fmla="*/ 151814 w 420309"/>
                    <a:gd name="connsiteY1" fmla="*/ 0 h 829794"/>
                    <a:gd name="connsiteX2" fmla="*/ 420309 w 420309"/>
                    <a:gd name="connsiteY2" fmla="*/ 344020 h 829794"/>
                    <a:gd name="connsiteX3" fmla="*/ 0 w 420309"/>
                    <a:gd name="connsiteY3" fmla="*/ 829794 h 829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20309" h="829794">
                      <a:moveTo>
                        <a:pt x="0" y="829794"/>
                      </a:moveTo>
                      <a:lnTo>
                        <a:pt x="151814" y="0"/>
                      </a:lnTo>
                      <a:lnTo>
                        <a:pt x="420309" y="344020"/>
                      </a:lnTo>
                      <a:lnTo>
                        <a:pt x="0" y="82979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7" name="四角形: 角を丸くする 1756">
                  <a:extLst>
                    <a:ext uri="{FF2B5EF4-FFF2-40B4-BE49-F238E27FC236}">
                      <a16:creationId xmlns:a16="http://schemas.microsoft.com/office/drawing/2014/main" id="{61B37863-3365-47A9-92A5-90308965E938}"/>
                    </a:ext>
                  </a:extLst>
                </p:cNvPr>
                <p:cNvSpPr/>
                <p:nvPr/>
              </p:nvSpPr>
              <p:spPr>
                <a:xfrm rot="800493">
                  <a:off x="2841337" y="4787477"/>
                  <a:ext cx="128093" cy="535974"/>
                </a:xfrm>
                <a:prstGeom prst="roundRect">
                  <a:avLst>
                    <a:gd name="adj" fmla="val 29060"/>
                  </a:avLst>
                </a:prstGeom>
                <a:solidFill>
                  <a:srgbClr val="FF66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8" name="フリーフォーム: 図形 1757">
                  <a:extLst>
                    <a:ext uri="{FF2B5EF4-FFF2-40B4-BE49-F238E27FC236}">
                      <a16:creationId xmlns:a16="http://schemas.microsoft.com/office/drawing/2014/main" id="{F0950F2C-2818-40B6-8D19-FE2752B4D8FD}"/>
                    </a:ext>
                  </a:extLst>
                </p:cNvPr>
                <p:cNvSpPr/>
                <p:nvPr/>
              </p:nvSpPr>
              <p:spPr>
                <a:xfrm>
                  <a:off x="1787856" y="4705701"/>
                  <a:ext cx="1204804" cy="1002583"/>
                </a:xfrm>
                <a:custGeom>
                  <a:avLst/>
                  <a:gdLst>
                    <a:gd name="connsiteX0" fmla="*/ 1032281 w 1252429"/>
                    <a:gd name="connsiteY0" fmla="*/ 0 h 1002583"/>
                    <a:gd name="connsiteX1" fmla="*/ 1252429 w 1252429"/>
                    <a:gd name="connsiteY1" fmla="*/ 127103 h 1002583"/>
                    <a:gd name="connsiteX2" fmla="*/ 1042096 w 1252429"/>
                    <a:gd name="connsiteY2" fmla="*/ 745615 h 1002583"/>
                    <a:gd name="connsiteX3" fmla="*/ 745199 w 1252429"/>
                    <a:gd name="connsiteY3" fmla="*/ 1002583 h 1002583"/>
                    <a:gd name="connsiteX4" fmla="*/ 188671 w 1252429"/>
                    <a:gd name="connsiteY4" fmla="*/ 1002583 h 1002583"/>
                    <a:gd name="connsiteX5" fmla="*/ 0 w 1252429"/>
                    <a:gd name="connsiteY5" fmla="*/ 675793 h 1002583"/>
                    <a:gd name="connsiteX6" fmla="*/ 602731 w 1252429"/>
                    <a:gd name="connsiteY6" fmla="*/ 491947 h 1002583"/>
                    <a:gd name="connsiteX0" fmla="*/ 1032281 w 1204804"/>
                    <a:gd name="connsiteY0" fmla="*/ 0 h 1002583"/>
                    <a:gd name="connsiteX1" fmla="*/ 1204804 w 1204804"/>
                    <a:gd name="connsiteY1" fmla="*/ 95353 h 1002583"/>
                    <a:gd name="connsiteX2" fmla="*/ 1042096 w 1204804"/>
                    <a:gd name="connsiteY2" fmla="*/ 745615 h 1002583"/>
                    <a:gd name="connsiteX3" fmla="*/ 745199 w 1204804"/>
                    <a:gd name="connsiteY3" fmla="*/ 1002583 h 1002583"/>
                    <a:gd name="connsiteX4" fmla="*/ 188671 w 1204804"/>
                    <a:gd name="connsiteY4" fmla="*/ 1002583 h 1002583"/>
                    <a:gd name="connsiteX5" fmla="*/ 0 w 1204804"/>
                    <a:gd name="connsiteY5" fmla="*/ 675793 h 1002583"/>
                    <a:gd name="connsiteX6" fmla="*/ 602731 w 1204804"/>
                    <a:gd name="connsiteY6" fmla="*/ 491947 h 1002583"/>
                    <a:gd name="connsiteX7" fmla="*/ 1032281 w 1204804"/>
                    <a:gd name="connsiteY7" fmla="*/ 0 h 1002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04804" h="1002583">
                      <a:moveTo>
                        <a:pt x="1032281" y="0"/>
                      </a:moveTo>
                      <a:lnTo>
                        <a:pt x="1204804" y="95353"/>
                      </a:lnTo>
                      <a:lnTo>
                        <a:pt x="1042096" y="745615"/>
                      </a:lnTo>
                      <a:lnTo>
                        <a:pt x="745199" y="1002583"/>
                      </a:lnTo>
                      <a:lnTo>
                        <a:pt x="188671" y="1002583"/>
                      </a:lnTo>
                      <a:lnTo>
                        <a:pt x="0" y="675793"/>
                      </a:lnTo>
                      <a:lnTo>
                        <a:pt x="602731" y="491947"/>
                      </a:lnTo>
                      <a:lnTo>
                        <a:pt x="103228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1" name="グループ化 1720">
                <a:extLst>
                  <a:ext uri="{FF2B5EF4-FFF2-40B4-BE49-F238E27FC236}">
                    <a16:creationId xmlns:a16="http://schemas.microsoft.com/office/drawing/2014/main" id="{C1851C75-2787-4562-9F0E-7BC1CAF66C6B}"/>
                  </a:ext>
                </a:extLst>
              </p:cNvPr>
              <p:cNvGrpSpPr/>
              <p:nvPr/>
            </p:nvGrpSpPr>
            <p:grpSpPr>
              <a:xfrm>
                <a:off x="3790219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740" name="四角形: 上の 2 つの角を丸める 1739">
                  <a:extLst>
                    <a:ext uri="{FF2B5EF4-FFF2-40B4-BE49-F238E27FC236}">
                      <a16:creationId xmlns:a16="http://schemas.microsoft.com/office/drawing/2014/main" id="{591F76CF-1CB3-4BD9-8306-5E9B90CD5E81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41" name="グループ化 1740">
                  <a:extLst>
                    <a:ext uri="{FF2B5EF4-FFF2-40B4-BE49-F238E27FC236}">
                      <a16:creationId xmlns:a16="http://schemas.microsoft.com/office/drawing/2014/main" id="{42F5EC3C-252A-4624-B016-89C5FAFD9AE4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754" name="四角形: 上の 2 つの角を丸める 1753">
                    <a:extLst>
                      <a:ext uri="{FF2B5EF4-FFF2-40B4-BE49-F238E27FC236}">
                        <a16:creationId xmlns:a16="http://schemas.microsoft.com/office/drawing/2014/main" id="{88DC9ABB-7B5E-48F1-8C8F-A334B73BA1DF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5" name="四角形: 上の 2 つの角を丸める 1754">
                    <a:extLst>
                      <a:ext uri="{FF2B5EF4-FFF2-40B4-BE49-F238E27FC236}">
                        <a16:creationId xmlns:a16="http://schemas.microsoft.com/office/drawing/2014/main" id="{CF4759F7-A46E-47AC-A971-6FA6EA7841AB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2" name="グループ化 1741">
                  <a:extLst>
                    <a:ext uri="{FF2B5EF4-FFF2-40B4-BE49-F238E27FC236}">
                      <a16:creationId xmlns:a16="http://schemas.microsoft.com/office/drawing/2014/main" id="{BAFEF10E-5D94-4830-AA5D-06A5A89D89D9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752" name="四角形: 上の 2 つの角を丸める 1751">
                    <a:extLst>
                      <a:ext uri="{FF2B5EF4-FFF2-40B4-BE49-F238E27FC236}">
                        <a16:creationId xmlns:a16="http://schemas.microsoft.com/office/drawing/2014/main" id="{055419DB-DA64-480E-BA67-DF3DEC245CB0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3" name="四角形: 上の 2 つの角を丸める 1752">
                    <a:extLst>
                      <a:ext uri="{FF2B5EF4-FFF2-40B4-BE49-F238E27FC236}">
                        <a16:creationId xmlns:a16="http://schemas.microsoft.com/office/drawing/2014/main" id="{6D679664-348E-4BD4-AFEA-5C05B0AC97CB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3" name="グループ化 1742">
                  <a:extLst>
                    <a:ext uri="{FF2B5EF4-FFF2-40B4-BE49-F238E27FC236}">
                      <a16:creationId xmlns:a16="http://schemas.microsoft.com/office/drawing/2014/main" id="{CA053FD4-8479-472C-B72D-11D45FF73668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750" name="四角形: 上の 2 つの角を丸める 1749">
                    <a:extLst>
                      <a:ext uri="{FF2B5EF4-FFF2-40B4-BE49-F238E27FC236}">
                        <a16:creationId xmlns:a16="http://schemas.microsoft.com/office/drawing/2014/main" id="{BF9DF478-D947-4771-945E-CABD900CB2AD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1" name="四角形: 上の 2 つの角を丸める 1750">
                    <a:extLst>
                      <a:ext uri="{FF2B5EF4-FFF2-40B4-BE49-F238E27FC236}">
                        <a16:creationId xmlns:a16="http://schemas.microsoft.com/office/drawing/2014/main" id="{74A9EAF4-A2B2-4525-9E88-1E9248C018EB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4" name="グループ化 1743">
                  <a:extLst>
                    <a:ext uri="{FF2B5EF4-FFF2-40B4-BE49-F238E27FC236}">
                      <a16:creationId xmlns:a16="http://schemas.microsoft.com/office/drawing/2014/main" id="{43869247-B6BE-455F-A423-FBB181C4404D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748" name="四角形: 上の 2 つの角を丸める 1747">
                    <a:extLst>
                      <a:ext uri="{FF2B5EF4-FFF2-40B4-BE49-F238E27FC236}">
                        <a16:creationId xmlns:a16="http://schemas.microsoft.com/office/drawing/2014/main" id="{F3BCF5F7-448E-417D-9C43-25D6151E4A93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9" name="四角形: 上の 2 つの角を丸める 1748">
                    <a:extLst>
                      <a:ext uri="{FF2B5EF4-FFF2-40B4-BE49-F238E27FC236}">
                        <a16:creationId xmlns:a16="http://schemas.microsoft.com/office/drawing/2014/main" id="{478E4D1D-90FE-4E1C-BF0F-27043E8CBA88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5" name="グループ化 1744">
                  <a:extLst>
                    <a:ext uri="{FF2B5EF4-FFF2-40B4-BE49-F238E27FC236}">
                      <a16:creationId xmlns:a16="http://schemas.microsoft.com/office/drawing/2014/main" id="{6784ACA3-8F6B-4493-B7ED-028A9192E7B1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746" name="四角形: 上の 2 つの角を丸める 1745">
                    <a:extLst>
                      <a:ext uri="{FF2B5EF4-FFF2-40B4-BE49-F238E27FC236}">
                        <a16:creationId xmlns:a16="http://schemas.microsoft.com/office/drawing/2014/main" id="{48B74868-2370-451E-9674-4F141006806C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7" name="四角形: 上の 2 つの角を丸める 1746">
                    <a:extLst>
                      <a:ext uri="{FF2B5EF4-FFF2-40B4-BE49-F238E27FC236}">
                        <a16:creationId xmlns:a16="http://schemas.microsoft.com/office/drawing/2014/main" id="{AC59DED4-70FC-47AA-965E-D067124CB1C7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22" name="グループ化 1721">
                <a:extLst>
                  <a:ext uri="{FF2B5EF4-FFF2-40B4-BE49-F238E27FC236}">
                    <a16:creationId xmlns:a16="http://schemas.microsoft.com/office/drawing/2014/main" id="{F9BAD2B5-394B-4A5E-8C7E-81F5CB3923FC}"/>
                  </a:ext>
                </a:extLst>
              </p:cNvPr>
              <p:cNvGrpSpPr/>
              <p:nvPr/>
            </p:nvGrpSpPr>
            <p:grpSpPr>
              <a:xfrm>
                <a:off x="4417802" y="3246002"/>
                <a:ext cx="817054" cy="700884"/>
                <a:chOff x="1930536" y="3619590"/>
                <a:chExt cx="1660817" cy="1424678"/>
              </a:xfrm>
            </p:grpSpPr>
            <p:grpSp>
              <p:nvGrpSpPr>
                <p:cNvPr id="1728" name="グループ化 1727">
                  <a:extLst>
                    <a:ext uri="{FF2B5EF4-FFF2-40B4-BE49-F238E27FC236}">
                      <a16:creationId xmlns:a16="http://schemas.microsoft.com/office/drawing/2014/main" id="{3D5AE3DB-34E6-43D3-BA6F-6F4E7175015C}"/>
                    </a:ext>
                  </a:extLst>
                </p:cNvPr>
                <p:cNvGrpSpPr/>
                <p:nvPr/>
              </p:nvGrpSpPr>
              <p:grpSpPr>
                <a:xfrm>
                  <a:off x="3001550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1738" name="楕円 1737">
                    <a:extLst>
                      <a:ext uri="{FF2B5EF4-FFF2-40B4-BE49-F238E27FC236}">
                        <a16:creationId xmlns:a16="http://schemas.microsoft.com/office/drawing/2014/main" id="{C124DF54-4D55-4095-BF81-5061B245D7A3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9" name="楕円 1738">
                    <a:extLst>
                      <a:ext uri="{FF2B5EF4-FFF2-40B4-BE49-F238E27FC236}">
                        <a16:creationId xmlns:a16="http://schemas.microsoft.com/office/drawing/2014/main" id="{00736EF2-9B50-4A1B-82F4-03495115AB68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29" name="グループ化 1728">
                  <a:extLst>
                    <a:ext uri="{FF2B5EF4-FFF2-40B4-BE49-F238E27FC236}">
                      <a16:creationId xmlns:a16="http://schemas.microsoft.com/office/drawing/2014/main" id="{D8FE0127-A357-4807-97BB-0E57BCEE0AC1}"/>
                    </a:ext>
                  </a:extLst>
                </p:cNvPr>
                <p:cNvGrpSpPr/>
                <p:nvPr/>
              </p:nvGrpSpPr>
              <p:grpSpPr>
                <a:xfrm>
                  <a:off x="1930536" y="3619590"/>
                  <a:ext cx="589803" cy="552598"/>
                  <a:chOff x="2068912" y="3334383"/>
                  <a:chExt cx="589803" cy="552598"/>
                </a:xfrm>
              </p:grpSpPr>
              <p:sp>
                <p:nvSpPr>
                  <p:cNvPr id="1736" name="楕円 1735">
                    <a:extLst>
                      <a:ext uri="{FF2B5EF4-FFF2-40B4-BE49-F238E27FC236}">
                        <a16:creationId xmlns:a16="http://schemas.microsoft.com/office/drawing/2014/main" id="{47210489-4453-44A3-B680-368C555BCBEE}"/>
                      </a:ext>
                    </a:extLst>
                  </p:cNvPr>
                  <p:cNvSpPr/>
                  <p:nvPr/>
                </p:nvSpPr>
                <p:spPr>
                  <a:xfrm>
                    <a:off x="2068912" y="3334383"/>
                    <a:ext cx="589803" cy="552598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7" name="楕円 1736">
                    <a:extLst>
                      <a:ext uri="{FF2B5EF4-FFF2-40B4-BE49-F238E27FC236}">
                        <a16:creationId xmlns:a16="http://schemas.microsoft.com/office/drawing/2014/main" id="{4EDCCA36-2F7B-4FD7-8503-3DC877BDC417}"/>
                      </a:ext>
                    </a:extLst>
                  </p:cNvPr>
                  <p:cNvSpPr/>
                  <p:nvPr/>
                </p:nvSpPr>
                <p:spPr>
                  <a:xfrm>
                    <a:off x="2185149" y="3443288"/>
                    <a:ext cx="357330" cy="33478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30" name="楕円 1729">
                  <a:extLst>
                    <a:ext uri="{FF2B5EF4-FFF2-40B4-BE49-F238E27FC236}">
                      <a16:creationId xmlns:a16="http://schemas.microsoft.com/office/drawing/2014/main" id="{DEE808AB-4EF1-44C8-87D4-1BF44A4E9D3D}"/>
                    </a:ext>
                  </a:extLst>
                </p:cNvPr>
                <p:cNvSpPr/>
                <p:nvPr/>
              </p:nvSpPr>
              <p:spPr>
                <a:xfrm>
                  <a:off x="2068912" y="3709358"/>
                  <a:ext cx="1424786" cy="1334910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1" name="楕円 1730">
                  <a:extLst>
                    <a:ext uri="{FF2B5EF4-FFF2-40B4-BE49-F238E27FC236}">
                      <a16:creationId xmlns:a16="http://schemas.microsoft.com/office/drawing/2014/main" id="{AD1DDE10-54CE-41E4-B297-6A7C10398DA9}"/>
                    </a:ext>
                  </a:extLst>
                </p:cNvPr>
                <p:cNvSpPr/>
                <p:nvPr/>
              </p:nvSpPr>
              <p:spPr>
                <a:xfrm>
                  <a:off x="2387611" y="4340507"/>
                  <a:ext cx="787391" cy="691124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2" name="楕円 1731">
                  <a:extLst>
                    <a:ext uri="{FF2B5EF4-FFF2-40B4-BE49-F238E27FC236}">
                      <a16:creationId xmlns:a16="http://schemas.microsoft.com/office/drawing/2014/main" id="{165C983C-7A43-4847-A2A6-24D2FF9A23E3}"/>
                    </a:ext>
                  </a:extLst>
                </p:cNvPr>
                <p:cNvSpPr/>
                <p:nvPr/>
              </p:nvSpPr>
              <p:spPr>
                <a:xfrm flipV="1">
                  <a:off x="267971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3" name="楕円 1732">
                  <a:extLst>
                    <a:ext uri="{FF2B5EF4-FFF2-40B4-BE49-F238E27FC236}">
                      <a16:creationId xmlns:a16="http://schemas.microsoft.com/office/drawing/2014/main" id="{17907F6D-FC2E-4E88-83DC-3E15028E7FF2}"/>
                    </a:ext>
                  </a:extLst>
                </p:cNvPr>
                <p:cNvSpPr/>
                <p:nvPr/>
              </p:nvSpPr>
              <p:spPr>
                <a:xfrm flipV="1">
                  <a:off x="2372320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4" name="楕円 1733">
                  <a:extLst>
                    <a:ext uri="{FF2B5EF4-FFF2-40B4-BE49-F238E27FC236}">
                      <a16:creationId xmlns:a16="http://schemas.microsoft.com/office/drawing/2014/main" id="{F183B583-A187-42DD-A678-555D000AF209}"/>
                    </a:ext>
                  </a:extLst>
                </p:cNvPr>
                <p:cNvSpPr/>
                <p:nvPr/>
              </p:nvSpPr>
              <p:spPr>
                <a:xfrm flipV="1">
                  <a:off x="3031334" y="4082420"/>
                  <a:ext cx="151596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楕円 1734">
                  <a:extLst>
                    <a:ext uri="{FF2B5EF4-FFF2-40B4-BE49-F238E27FC236}">
                      <a16:creationId xmlns:a16="http://schemas.microsoft.com/office/drawing/2014/main" id="{8CFFFE92-6FF6-4230-8E3E-EF7FA20CC99A}"/>
                    </a:ext>
                  </a:extLst>
                </p:cNvPr>
                <p:cNvSpPr/>
                <p:nvPr/>
              </p:nvSpPr>
              <p:spPr>
                <a:xfrm>
                  <a:off x="274241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C9ADCBD4-C85D-4EF1-9E5D-A4665BD9D67A}"/>
                  </a:ext>
                </a:extLst>
              </p:cNvPr>
              <p:cNvGrpSpPr/>
              <p:nvPr/>
            </p:nvGrpSpPr>
            <p:grpSpPr>
              <a:xfrm>
                <a:off x="4646291" y="2839089"/>
                <a:ext cx="383737" cy="491029"/>
                <a:chOff x="2948169" y="2689402"/>
                <a:chExt cx="556580" cy="712198"/>
              </a:xfrm>
            </p:grpSpPr>
            <p:sp>
              <p:nvSpPr>
                <p:cNvPr id="1724" name="四角形: 角を丸くする 1723">
                  <a:extLst>
                    <a:ext uri="{FF2B5EF4-FFF2-40B4-BE49-F238E27FC236}">
                      <a16:creationId xmlns:a16="http://schemas.microsoft.com/office/drawing/2014/main" id="{8AA85B86-4042-4B91-ADF6-74E74E5F74C2}"/>
                    </a:ext>
                  </a:extLst>
                </p:cNvPr>
                <p:cNvSpPr/>
                <p:nvPr/>
              </p:nvSpPr>
              <p:spPr>
                <a:xfrm>
                  <a:off x="2948169" y="3096125"/>
                  <a:ext cx="556580" cy="457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5" name="フリーフォーム: 図形 1724">
                  <a:extLst>
                    <a:ext uri="{FF2B5EF4-FFF2-40B4-BE49-F238E27FC236}">
                      <a16:creationId xmlns:a16="http://schemas.microsoft.com/office/drawing/2014/main" id="{510691AF-E51E-4B8D-98A5-F84DCE7DE0F3}"/>
                    </a:ext>
                  </a:extLst>
                </p:cNvPr>
                <p:cNvSpPr/>
                <p:nvPr/>
              </p:nvSpPr>
              <p:spPr>
                <a:xfrm rot="10800000">
                  <a:off x="3144594" y="2689402"/>
                  <a:ext cx="163732" cy="520967"/>
                </a:xfrm>
                <a:custGeom>
                  <a:avLst/>
                  <a:gdLst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1211 w 583495"/>
                    <a:gd name="connsiteY7" fmla="*/ 922189 h 1078772"/>
                    <a:gd name="connsiteX8" fmla="*/ 583495 w 583495"/>
                    <a:gd name="connsiteY8" fmla="*/ 933472 h 1078772"/>
                    <a:gd name="connsiteX9" fmla="*/ 291748 w 583495"/>
                    <a:gd name="connsiteY9" fmla="*/ 1078772 h 1078772"/>
                    <a:gd name="connsiteX0" fmla="*/ 291748 w 583495"/>
                    <a:gd name="connsiteY0" fmla="*/ 1078772 h 1078772"/>
                    <a:gd name="connsiteX1" fmla="*/ 1 w 583495"/>
                    <a:gd name="connsiteY1" fmla="*/ 933472 h 1078772"/>
                    <a:gd name="connsiteX2" fmla="*/ 2285 w 583495"/>
                    <a:gd name="connsiteY2" fmla="*/ 922189 h 1078772"/>
                    <a:gd name="connsiteX3" fmla="*/ 0 w 583495"/>
                    <a:gd name="connsiteY3" fmla="*/ 922189 h 1078772"/>
                    <a:gd name="connsiteX4" fmla="*/ 145873 w 583495"/>
                    <a:gd name="connsiteY4" fmla="*/ 0 h 1078772"/>
                    <a:gd name="connsiteX5" fmla="*/ 437620 w 583495"/>
                    <a:gd name="connsiteY5" fmla="*/ 0 h 1078772"/>
                    <a:gd name="connsiteX6" fmla="*/ 583493 w 583495"/>
                    <a:gd name="connsiteY6" fmla="*/ 922189 h 1078772"/>
                    <a:gd name="connsiteX7" fmla="*/ 583495 w 583495"/>
                    <a:gd name="connsiteY7" fmla="*/ 933472 h 1078772"/>
                    <a:gd name="connsiteX8" fmla="*/ 291748 w 583495"/>
                    <a:gd name="connsiteY8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2284 w 583494"/>
                    <a:gd name="connsiteY2" fmla="*/ 922189 h 1078772"/>
                    <a:gd name="connsiteX3" fmla="*/ 145872 w 583494"/>
                    <a:gd name="connsiteY3" fmla="*/ 0 h 1078772"/>
                    <a:gd name="connsiteX4" fmla="*/ 437619 w 583494"/>
                    <a:gd name="connsiteY4" fmla="*/ 0 h 1078772"/>
                    <a:gd name="connsiteX5" fmla="*/ 583492 w 583494"/>
                    <a:gd name="connsiteY5" fmla="*/ 922189 h 1078772"/>
                    <a:gd name="connsiteX6" fmla="*/ 583494 w 583494"/>
                    <a:gd name="connsiteY6" fmla="*/ 933472 h 1078772"/>
                    <a:gd name="connsiteX7" fmla="*/ 291747 w 583494"/>
                    <a:gd name="connsiteY7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2 w 583494"/>
                    <a:gd name="connsiteY4" fmla="*/ 922189 h 1078772"/>
                    <a:gd name="connsiteX5" fmla="*/ 583494 w 583494"/>
                    <a:gd name="connsiteY5" fmla="*/ 933472 h 1078772"/>
                    <a:gd name="connsiteX6" fmla="*/ 291747 w 583494"/>
                    <a:gd name="connsiteY6" fmla="*/ 1078772 h 1078772"/>
                    <a:gd name="connsiteX0" fmla="*/ 291747 w 583494"/>
                    <a:gd name="connsiteY0" fmla="*/ 1078772 h 1078772"/>
                    <a:gd name="connsiteX1" fmla="*/ 0 w 583494"/>
                    <a:gd name="connsiteY1" fmla="*/ 933472 h 1078772"/>
                    <a:gd name="connsiteX2" fmla="*/ 145872 w 583494"/>
                    <a:gd name="connsiteY2" fmla="*/ 0 h 1078772"/>
                    <a:gd name="connsiteX3" fmla="*/ 437619 w 583494"/>
                    <a:gd name="connsiteY3" fmla="*/ 0 h 1078772"/>
                    <a:gd name="connsiteX4" fmla="*/ 583494 w 583494"/>
                    <a:gd name="connsiteY4" fmla="*/ 933472 h 1078772"/>
                    <a:gd name="connsiteX5" fmla="*/ 291747 w 583494"/>
                    <a:gd name="connsiteY5" fmla="*/ 1078772 h 1078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83494" h="1078772">
                      <a:moveTo>
                        <a:pt x="291747" y="1078772"/>
                      </a:moveTo>
                      <a:cubicBezTo>
                        <a:pt x="130620" y="1078772"/>
                        <a:pt x="0" y="1013719"/>
                        <a:pt x="0" y="933472"/>
                      </a:cubicBezTo>
                      <a:lnTo>
                        <a:pt x="145872" y="0"/>
                      </a:lnTo>
                      <a:lnTo>
                        <a:pt x="437619" y="0"/>
                      </a:lnTo>
                      <a:lnTo>
                        <a:pt x="583494" y="933472"/>
                      </a:lnTo>
                      <a:cubicBezTo>
                        <a:pt x="583494" y="1013719"/>
                        <a:pt x="452874" y="1078772"/>
                        <a:pt x="291747" y="1078772"/>
                      </a:cubicBezTo>
                      <a:close/>
                    </a:path>
                  </a:pathLst>
                </a:custGeom>
                <a:solidFill>
                  <a:schemeClr val="accent3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6" name="四角形: 上の 2 つの角を丸める 1725">
                  <a:extLst>
                    <a:ext uri="{FF2B5EF4-FFF2-40B4-BE49-F238E27FC236}">
                      <a16:creationId xmlns:a16="http://schemas.microsoft.com/office/drawing/2014/main" id="{473EA59F-8280-4D1A-B3B5-A46BA21B7C83}"/>
                    </a:ext>
                  </a:extLst>
                </p:cNvPr>
                <p:cNvSpPr/>
                <p:nvPr/>
              </p:nvSpPr>
              <p:spPr>
                <a:xfrm>
                  <a:off x="3109645" y="3022244"/>
                  <a:ext cx="233630" cy="21323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7" name="四角形: 上の 2 つの角を丸める 1726">
                  <a:extLst>
                    <a:ext uri="{FF2B5EF4-FFF2-40B4-BE49-F238E27FC236}">
                      <a16:creationId xmlns:a16="http://schemas.microsoft.com/office/drawing/2014/main" id="{65BEB049-03A0-443E-87D9-0EC9C4F26FF8}"/>
                    </a:ext>
                  </a:extLst>
                </p:cNvPr>
                <p:cNvSpPr/>
                <p:nvPr/>
              </p:nvSpPr>
              <p:spPr>
                <a:xfrm>
                  <a:off x="2981057" y="3188369"/>
                  <a:ext cx="490806" cy="213231"/>
                </a:xfrm>
                <a:prstGeom prst="round2SameRect">
                  <a:avLst>
                    <a:gd name="adj1" fmla="val 47936"/>
                    <a:gd name="adj2" fmla="val 0"/>
                  </a:avLst>
                </a:prstGeom>
                <a:solidFill>
                  <a:srgbClr val="00206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1610" name="グループ化 1609">
              <a:extLst>
                <a:ext uri="{FF2B5EF4-FFF2-40B4-BE49-F238E27FC236}">
                  <a16:creationId xmlns:a16="http://schemas.microsoft.com/office/drawing/2014/main" id="{F5CE8D5A-BE7B-4485-91C3-711B3B76E92B}"/>
                </a:ext>
              </a:extLst>
            </p:cNvPr>
            <p:cNvGrpSpPr/>
            <p:nvPr/>
          </p:nvGrpSpPr>
          <p:grpSpPr>
            <a:xfrm>
              <a:off x="8001443" y="4795271"/>
              <a:ext cx="1057255" cy="998955"/>
              <a:chOff x="5853557" y="3107364"/>
              <a:chExt cx="2039614" cy="1927145"/>
            </a:xfrm>
          </p:grpSpPr>
          <p:sp>
            <p:nvSpPr>
              <p:cNvPr id="1626" name="フリーフォーム: 図形 1625">
                <a:extLst>
                  <a:ext uri="{FF2B5EF4-FFF2-40B4-BE49-F238E27FC236}">
                    <a16:creationId xmlns:a16="http://schemas.microsoft.com/office/drawing/2014/main" id="{F9CB6564-418D-4695-B822-B64586B74BB3}"/>
                  </a:ext>
                </a:extLst>
              </p:cNvPr>
              <p:cNvSpPr/>
              <p:nvPr/>
            </p:nvSpPr>
            <p:spPr>
              <a:xfrm rot="10800000">
                <a:off x="6347426" y="4560092"/>
                <a:ext cx="1043841" cy="292551"/>
              </a:xfrm>
              <a:custGeom>
                <a:avLst/>
                <a:gdLst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482053 w 1633858"/>
                  <a:gd name="connsiteY6" fmla="*/ 79275 h 457912"/>
                  <a:gd name="connsiteX7" fmla="*/ 1633858 w 1633858"/>
                  <a:gd name="connsiteY7" fmla="*/ 79275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51805 w 1633858"/>
                  <a:gd name="connsiteY3" fmla="*/ 79275 h 457912"/>
                  <a:gd name="connsiteX4" fmla="*/ 171624 w 1633858"/>
                  <a:gd name="connsiteY4" fmla="*/ 0 h 457912"/>
                  <a:gd name="connsiteX5" fmla="*/ 1462234 w 1633858"/>
                  <a:gd name="connsiteY5" fmla="*/ 0 h 457912"/>
                  <a:gd name="connsiteX6" fmla="*/ 1633858 w 1633858"/>
                  <a:gd name="connsiteY6" fmla="*/ 79275 h 457912"/>
                  <a:gd name="connsiteX7" fmla="*/ 1397373 w 1633858"/>
                  <a:gd name="connsiteY7" fmla="*/ 457912 h 457912"/>
                  <a:gd name="connsiteX0" fmla="*/ 1397373 w 1633858"/>
                  <a:gd name="connsiteY0" fmla="*/ 457912 h 457912"/>
                  <a:gd name="connsiteX1" fmla="*/ 236485 w 1633858"/>
                  <a:gd name="connsiteY1" fmla="*/ 457912 h 457912"/>
                  <a:gd name="connsiteX2" fmla="*/ 0 w 1633858"/>
                  <a:gd name="connsiteY2" fmla="*/ 79275 h 457912"/>
                  <a:gd name="connsiteX3" fmla="*/ 171624 w 1633858"/>
                  <a:gd name="connsiteY3" fmla="*/ 0 h 457912"/>
                  <a:gd name="connsiteX4" fmla="*/ 1462234 w 1633858"/>
                  <a:gd name="connsiteY4" fmla="*/ 0 h 457912"/>
                  <a:gd name="connsiteX5" fmla="*/ 1633858 w 1633858"/>
                  <a:gd name="connsiteY5" fmla="*/ 79275 h 457912"/>
                  <a:gd name="connsiteX6" fmla="*/ 1397373 w 1633858"/>
                  <a:gd name="connsiteY6" fmla="*/ 457912 h 45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33858" h="457912">
                    <a:moveTo>
                      <a:pt x="1397373" y="457912"/>
                    </a:moveTo>
                    <a:lnTo>
                      <a:pt x="236485" y="457912"/>
                    </a:lnTo>
                    <a:lnTo>
                      <a:pt x="0" y="79275"/>
                    </a:lnTo>
                    <a:lnTo>
                      <a:pt x="171624" y="0"/>
                    </a:lnTo>
                    <a:lnTo>
                      <a:pt x="1462234" y="0"/>
                    </a:lnTo>
                    <a:lnTo>
                      <a:pt x="1633858" y="79275"/>
                    </a:lnTo>
                    <a:lnTo>
                      <a:pt x="1397373" y="45791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7" name="フリーフォーム: 図形 1626">
                <a:extLst>
                  <a:ext uri="{FF2B5EF4-FFF2-40B4-BE49-F238E27FC236}">
                    <a16:creationId xmlns:a16="http://schemas.microsoft.com/office/drawing/2014/main" id="{9CA9F538-C5AA-468C-B211-363FE1598090}"/>
                  </a:ext>
                </a:extLst>
              </p:cNvPr>
              <p:cNvSpPr/>
              <p:nvPr/>
            </p:nvSpPr>
            <p:spPr>
              <a:xfrm rot="10800000">
                <a:off x="6445096" y="4542655"/>
                <a:ext cx="846981" cy="333886"/>
              </a:xfrm>
              <a:custGeom>
                <a:avLst/>
                <a:gdLst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003424 w 1325726"/>
                  <a:gd name="connsiteY6" fmla="*/ 23810 h 517028"/>
                  <a:gd name="connsiteX7" fmla="*/ 1325726 w 1325726"/>
                  <a:gd name="connsiteY7" fmla="*/ 23810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22303 w 1325726"/>
                  <a:gd name="connsiteY3" fmla="*/ 23810 h 517028"/>
                  <a:gd name="connsiteX4" fmla="*/ 331566 w 1325726"/>
                  <a:gd name="connsiteY4" fmla="*/ 0 h 517028"/>
                  <a:gd name="connsiteX5" fmla="*/ 994160 w 1325726"/>
                  <a:gd name="connsiteY5" fmla="*/ 0 h 517028"/>
                  <a:gd name="connsiteX6" fmla="*/ 1325726 w 1325726"/>
                  <a:gd name="connsiteY6" fmla="*/ 23810 h 517028"/>
                  <a:gd name="connsiteX7" fmla="*/ 1133840 w 1325726"/>
                  <a:gd name="connsiteY7" fmla="*/ 517028 h 517028"/>
                  <a:gd name="connsiteX0" fmla="*/ 1133840 w 1325726"/>
                  <a:gd name="connsiteY0" fmla="*/ 517028 h 517028"/>
                  <a:gd name="connsiteX1" fmla="*/ 191886 w 1325726"/>
                  <a:gd name="connsiteY1" fmla="*/ 517028 h 517028"/>
                  <a:gd name="connsiteX2" fmla="*/ 0 w 1325726"/>
                  <a:gd name="connsiteY2" fmla="*/ 23810 h 517028"/>
                  <a:gd name="connsiteX3" fmla="*/ 331566 w 1325726"/>
                  <a:gd name="connsiteY3" fmla="*/ 0 h 517028"/>
                  <a:gd name="connsiteX4" fmla="*/ 994160 w 1325726"/>
                  <a:gd name="connsiteY4" fmla="*/ 0 h 517028"/>
                  <a:gd name="connsiteX5" fmla="*/ 1325726 w 1325726"/>
                  <a:gd name="connsiteY5" fmla="*/ 23810 h 517028"/>
                  <a:gd name="connsiteX6" fmla="*/ 1133840 w 1325726"/>
                  <a:gd name="connsiteY6" fmla="*/ 517028 h 5170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25726" h="517028">
                    <a:moveTo>
                      <a:pt x="1133840" y="517028"/>
                    </a:moveTo>
                    <a:lnTo>
                      <a:pt x="191886" y="517028"/>
                    </a:lnTo>
                    <a:lnTo>
                      <a:pt x="0" y="23810"/>
                    </a:lnTo>
                    <a:lnTo>
                      <a:pt x="331566" y="0"/>
                    </a:lnTo>
                    <a:lnTo>
                      <a:pt x="994160" y="0"/>
                    </a:lnTo>
                    <a:lnTo>
                      <a:pt x="1325726" y="23810"/>
                    </a:lnTo>
                    <a:lnTo>
                      <a:pt x="1133840" y="51702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8" name="フリーフォーム: 図形 1627">
                <a:extLst>
                  <a:ext uri="{FF2B5EF4-FFF2-40B4-BE49-F238E27FC236}">
                    <a16:creationId xmlns:a16="http://schemas.microsoft.com/office/drawing/2014/main" id="{63C47C5E-6915-4263-A6FB-ECB67FE9AA8B}"/>
                  </a:ext>
                </a:extLst>
              </p:cNvPr>
              <p:cNvSpPr/>
              <p:nvPr/>
            </p:nvSpPr>
            <p:spPr>
              <a:xfrm>
                <a:off x="6633435" y="4588701"/>
                <a:ext cx="468779" cy="344232"/>
              </a:xfrm>
              <a:custGeom>
                <a:avLst/>
                <a:gdLst>
                  <a:gd name="connsiteX0" fmla="*/ 127554 w 733750"/>
                  <a:gd name="connsiteY0" fmla="*/ 0 h 538804"/>
                  <a:gd name="connsiteX1" fmla="*/ 608580 w 733750"/>
                  <a:gd name="connsiteY1" fmla="*/ 0 h 538804"/>
                  <a:gd name="connsiteX2" fmla="*/ 731884 w 733750"/>
                  <a:gd name="connsiteY2" fmla="*/ 493218 h 538804"/>
                  <a:gd name="connsiteX3" fmla="*/ 726460 w 733750"/>
                  <a:gd name="connsiteY3" fmla="*/ 493218 h 538804"/>
                  <a:gd name="connsiteX4" fmla="*/ 733750 w 733750"/>
                  <a:gd name="connsiteY4" fmla="*/ 500724 h 538804"/>
                  <a:gd name="connsiteX5" fmla="*/ 366875 w 733750"/>
                  <a:gd name="connsiteY5" fmla="*/ 538804 h 538804"/>
                  <a:gd name="connsiteX6" fmla="*/ 0 w 733750"/>
                  <a:gd name="connsiteY6" fmla="*/ 500724 h 538804"/>
                  <a:gd name="connsiteX7" fmla="*/ 7290 w 733750"/>
                  <a:gd name="connsiteY7" fmla="*/ 493218 h 538804"/>
                  <a:gd name="connsiteX8" fmla="*/ 4249 w 733750"/>
                  <a:gd name="connsiteY8" fmla="*/ 493218 h 53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3750" h="538804">
                    <a:moveTo>
                      <a:pt x="127554" y="0"/>
                    </a:moveTo>
                    <a:lnTo>
                      <a:pt x="608580" y="0"/>
                    </a:lnTo>
                    <a:lnTo>
                      <a:pt x="731884" y="493218"/>
                    </a:lnTo>
                    <a:lnTo>
                      <a:pt x="726460" y="493218"/>
                    </a:lnTo>
                    <a:lnTo>
                      <a:pt x="733750" y="500724"/>
                    </a:lnTo>
                    <a:cubicBezTo>
                      <a:pt x="733750" y="521755"/>
                      <a:pt x="569494" y="538804"/>
                      <a:pt x="366875" y="538804"/>
                    </a:cubicBezTo>
                    <a:cubicBezTo>
                      <a:pt x="164256" y="538804"/>
                      <a:pt x="0" y="521755"/>
                      <a:pt x="0" y="500724"/>
                    </a:cubicBezTo>
                    <a:lnTo>
                      <a:pt x="7290" y="493218"/>
                    </a:lnTo>
                    <a:lnTo>
                      <a:pt x="4249" y="493218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9" name="台形 1628">
                <a:extLst>
                  <a:ext uri="{FF2B5EF4-FFF2-40B4-BE49-F238E27FC236}">
                    <a16:creationId xmlns:a16="http://schemas.microsoft.com/office/drawing/2014/main" id="{235AA799-FFDE-4770-8B1F-0329B854C183}"/>
                  </a:ext>
                </a:extLst>
              </p:cNvPr>
              <p:cNvSpPr/>
              <p:nvPr/>
            </p:nvSpPr>
            <p:spPr>
              <a:xfrm>
                <a:off x="6853981" y="4600989"/>
                <a:ext cx="29210" cy="315108"/>
              </a:xfrm>
              <a:prstGeom prst="trapezoid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0" name="フリーフォーム: 図形 1629">
                <a:extLst>
                  <a:ext uri="{FF2B5EF4-FFF2-40B4-BE49-F238E27FC236}">
                    <a16:creationId xmlns:a16="http://schemas.microsoft.com/office/drawing/2014/main" id="{2FCA5ADE-5202-428C-AB02-DEAE9AC5A6AD}"/>
                  </a:ext>
                </a:extLst>
              </p:cNvPr>
              <p:cNvSpPr/>
              <p:nvPr/>
            </p:nvSpPr>
            <p:spPr>
              <a:xfrm rot="10800000">
                <a:off x="6780719" y="3934232"/>
                <a:ext cx="180503" cy="99545"/>
              </a:xfrm>
              <a:custGeom>
                <a:avLst/>
                <a:gdLst>
                  <a:gd name="connsiteX0" fmla="*/ 265809 w 282530"/>
                  <a:gd name="connsiteY0" fmla="*/ 155812 h 155812"/>
                  <a:gd name="connsiteX1" fmla="*/ 16720 w 282530"/>
                  <a:gd name="connsiteY1" fmla="*/ 155812 h 155812"/>
                  <a:gd name="connsiteX2" fmla="*/ 0 w 282530"/>
                  <a:gd name="connsiteY2" fmla="*/ 154127 h 155812"/>
                  <a:gd name="connsiteX3" fmla="*/ 141265 w 282530"/>
                  <a:gd name="connsiteY3" fmla="*/ 0 h 155812"/>
                  <a:gd name="connsiteX4" fmla="*/ 282530 w 282530"/>
                  <a:gd name="connsiteY4" fmla="*/ 154126 h 155812"/>
                  <a:gd name="connsiteX5" fmla="*/ 265809 w 282530"/>
                  <a:gd name="connsiteY5" fmla="*/ 155812 h 15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82530" h="155812">
                    <a:moveTo>
                      <a:pt x="265809" y="155812"/>
                    </a:moveTo>
                    <a:lnTo>
                      <a:pt x="16720" y="155812"/>
                    </a:lnTo>
                    <a:lnTo>
                      <a:pt x="0" y="154127"/>
                    </a:lnTo>
                    <a:lnTo>
                      <a:pt x="141265" y="0"/>
                    </a:lnTo>
                    <a:lnTo>
                      <a:pt x="282530" y="154126"/>
                    </a:lnTo>
                    <a:lnTo>
                      <a:pt x="265809" y="15581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1" name="フリーフォーム: 図形 1630">
                <a:extLst>
                  <a:ext uri="{FF2B5EF4-FFF2-40B4-BE49-F238E27FC236}">
                    <a16:creationId xmlns:a16="http://schemas.microsoft.com/office/drawing/2014/main" id="{6AE4AAA0-73C2-44B0-AF14-8178A0ABB67D}"/>
                  </a:ext>
                </a:extLst>
              </p:cNvPr>
              <p:cNvSpPr/>
              <p:nvPr/>
            </p:nvSpPr>
            <p:spPr>
              <a:xfrm rot="10800000">
                <a:off x="6638535" y="3943088"/>
                <a:ext cx="464871" cy="414576"/>
              </a:xfrm>
              <a:custGeom>
                <a:avLst/>
                <a:gdLst>
                  <a:gd name="connsiteX0" fmla="*/ 130338 w 727634"/>
                  <a:gd name="connsiteY0" fmla="*/ 648910 h 648910"/>
                  <a:gd name="connsiteX1" fmla="*/ 55410 w 727634"/>
                  <a:gd name="connsiteY1" fmla="*/ 625651 h 648910"/>
                  <a:gd name="connsiteX2" fmla="*/ 0 w 727634"/>
                  <a:gd name="connsiteY2" fmla="*/ 595576 h 648910"/>
                  <a:gd name="connsiteX3" fmla="*/ 363817 w 727634"/>
                  <a:gd name="connsiteY3" fmla="*/ 0 h 648910"/>
                  <a:gd name="connsiteX4" fmla="*/ 727634 w 727634"/>
                  <a:gd name="connsiteY4" fmla="*/ 595575 h 648910"/>
                  <a:gd name="connsiteX5" fmla="*/ 672223 w 727634"/>
                  <a:gd name="connsiteY5" fmla="*/ 625651 h 648910"/>
                  <a:gd name="connsiteX6" fmla="*/ 597296 w 727634"/>
                  <a:gd name="connsiteY6" fmla="*/ 648910 h 648910"/>
                  <a:gd name="connsiteX7" fmla="*/ 363817 w 727634"/>
                  <a:gd name="connsiteY7" fmla="*/ 266700 h 648910"/>
                  <a:gd name="connsiteX8" fmla="*/ 130338 w 727634"/>
                  <a:gd name="connsiteY8" fmla="*/ 648910 h 6489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27634" h="648910">
                    <a:moveTo>
                      <a:pt x="130338" y="648910"/>
                    </a:moveTo>
                    <a:lnTo>
                      <a:pt x="55410" y="625651"/>
                    </a:lnTo>
                    <a:lnTo>
                      <a:pt x="0" y="595576"/>
                    </a:lnTo>
                    <a:lnTo>
                      <a:pt x="363817" y="0"/>
                    </a:lnTo>
                    <a:lnTo>
                      <a:pt x="727634" y="595575"/>
                    </a:lnTo>
                    <a:lnTo>
                      <a:pt x="672223" y="625651"/>
                    </a:lnTo>
                    <a:lnTo>
                      <a:pt x="597296" y="648910"/>
                    </a:lnTo>
                    <a:lnTo>
                      <a:pt x="363817" y="266700"/>
                    </a:lnTo>
                    <a:lnTo>
                      <a:pt x="130338" y="648910"/>
                    </a:lnTo>
                    <a:close/>
                  </a:path>
                </a:pathLst>
              </a:custGeom>
              <a:solidFill>
                <a:srgbClr val="00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2" name="フリーフォーム: 図形 1631">
                <a:extLst>
                  <a:ext uri="{FF2B5EF4-FFF2-40B4-BE49-F238E27FC236}">
                    <a16:creationId xmlns:a16="http://schemas.microsoft.com/office/drawing/2014/main" id="{C8FF2520-96F0-40A2-A60E-FBF64571E2A2}"/>
                  </a:ext>
                </a:extLst>
              </p:cNvPr>
              <p:cNvSpPr/>
              <p:nvPr/>
            </p:nvSpPr>
            <p:spPr>
              <a:xfrm rot="10800000">
                <a:off x="6870971" y="4037761"/>
                <a:ext cx="362023" cy="500029"/>
              </a:xfrm>
              <a:custGeom>
                <a:avLst/>
                <a:gdLst>
                  <a:gd name="connsiteX0" fmla="*/ 88548 w 566651"/>
                  <a:gd name="connsiteY0" fmla="*/ 782664 h 782664"/>
                  <a:gd name="connsiteX1" fmla="*/ 50421 w 566651"/>
                  <a:gd name="connsiteY1" fmla="*/ 736454 h 782664"/>
                  <a:gd name="connsiteX2" fmla="*/ 6870 w 566651"/>
                  <a:gd name="connsiteY2" fmla="*/ 656217 h 782664"/>
                  <a:gd name="connsiteX3" fmla="*/ 0 w 566651"/>
                  <a:gd name="connsiteY3" fmla="*/ 634084 h 782664"/>
                  <a:gd name="connsiteX4" fmla="*/ 221136 w 566651"/>
                  <a:gd name="connsiteY4" fmla="*/ 0 h 782664"/>
                  <a:gd name="connsiteX5" fmla="*/ 566651 w 566651"/>
                  <a:gd name="connsiteY5" fmla="*/ 0 h 782664"/>
                  <a:gd name="connsiteX6" fmla="*/ 88548 w 566651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1" h="782664">
                    <a:moveTo>
                      <a:pt x="88548" y="782664"/>
                    </a:moveTo>
                    <a:lnTo>
                      <a:pt x="50421" y="736454"/>
                    </a:lnTo>
                    <a:cubicBezTo>
                      <a:pt x="33444" y="711324"/>
                      <a:pt x="18822" y="684473"/>
                      <a:pt x="6870" y="656217"/>
                    </a:cubicBezTo>
                    <a:lnTo>
                      <a:pt x="0" y="634084"/>
                    </a:lnTo>
                    <a:lnTo>
                      <a:pt x="221136" y="0"/>
                    </a:lnTo>
                    <a:lnTo>
                      <a:pt x="566651" y="0"/>
                    </a:lnTo>
                    <a:lnTo>
                      <a:pt x="88548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3" name="フリーフォーム: 図形 1632">
                <a:extLst>
                  <a:ext uri="{FF2B5EF4-FFF2-40B4-BE49-F238E27FC236}">
                    <a16:creationId xmlns:a16="http://schemas.microsoft.com/office/drawing/2014/main" id="{E9398BE9-B862-43E0-B42E-B4B390BD5A3F}"/>
                  </a:ext>
                </a:extLst>
              </p:cNvPr>
              <p:cNvSpPr/>
              <p:nvPr/>
            </p:nvSpPr>
            <p:spPr>
              <a:xfrm rot="10800000">
                <a:off x="6508948" y="4037761"/>
                <a:ext cx="362023" cy="500029"/>
              </a:xfrm>
              <a:custGeom>
                <a:avLst/>
                <a:gdLst>
                  <a:gd name="connsiteX0" fmla="*/ 478103 w 566652"/>
                  <a:gd name="connsiteY0" fmla="*/ 782664 h 782664"/>
                  <a:gd name="connsiteX1" fmla="*/ 0 w 566652"/>
                  <a:gd name="connsiteY1" fmla="*/ 0 h 782664"/>
                  <a:gd name="connsiteX2" fmla="*/ 345517 w 566652"/>
                  <a:gd name="connsiteY2" fmla="*/ 0 h 782664"/>
                  <a:gd name="connsiteX3" fmla="*/ 566652 w 566652"/>
                  <a:gd name="connsiteY3" fmla="*/ 634079 h 782664"/>
                  <a:gd name="connsiteX4" fmla="*/ 559780 w 566652"/>
                  <a:gd name="connsiteY4" fmla="*/ 656217 h 782664"/>
                  <a:gd name="connsiteX5" fmla="*/ 516229 w 566652"/>
                  <a:gd name="connsiteY5" fmla="*/ 736454 h 782664"/>
                  <a:gd name="connsiteX6" fmla="*/ 478103 w 566652"/>
                  <a:gd name="connsiteY6" fmla="*/ 782664 h 78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66652" h="782664">
                    <a:moveTo>
                      <a:pt x="478103" y="782664"/>
                    </a:moveTo>
                    <a:lnTo>
                      <a:pt x="0" y="0"/>
                    </a:lnTo>
                    <a:lnTo>
                      <a:pt x="345517" y="0"/>
                    </a:lnTo>
                    <a:lnTo>
                      <a:pt x="566652" y="634079"/>
                    </a:lnTo>
                    <a:lnTo>
                      <a:pt x="559780" y="656217"/>
                    </a:lnTo>
                    <a:cubicBezTo>
                      <a:pt x="547829" y="684473"/>
                      <a:pt x="533206" y="711324"/>
                      <a:pt x="516229" y="736454"/>
                    </a:cubicBezTo>
                    <a:lnTo>
                      <a:pt x="478103" y="782664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1CC02C3E-FA55-44B1-807D-0980E62ED946}"/>
                  </a:ext>
                </a:extLst>
              </p:cNvPr>
              <p:cNvSpPr/>
              <p:nvPr/>
            </p:nvSpPr>
            <p:spPr>
              <a:xfrm rot="10800000">
                <a:off x="6721805" y="3935309"/>
                <a:ext cx="298331" cy="251966"/>
              </a:xfrm>
              <a:custGeom>
                <a:avLst/>
                <a:gdLst>
                  <a:gd name="connsiteX0" fmla="*/ 92214 w 466958"/>
                  <a:gd name="connsiteY0" fmla="*/ 394386 h 394386"/>
                  <a:gd name="connsiteX1" fmla="*/ 13738 w 466958"/>
                  <a:gd name="connsiteY1" fmla="*/ 386474 h 394386"/>
                  <a:gd name="connsiteX2" fmla="*/ 0 w 466958"/>
                  <a:gd name="connsiteY2" fmla="*/ 382210 h 394386"/>
                  <a:gd name="connsiteX3" fmla="*/ 233479 w 466958"/>
                  <a:gd name="connsiteY3" fmla="*/ 0 h 394386"/>
                  <a:gd name="connsiteX4" fmla="*/ 466958 w 466958"/>
                  <a:gd name="connsiteY4" fmla="*/ 382210 h 394386"/>
                  <a:gd name="connsiteX5" fmla="*/ 453219 w 466958"/>
                  <a:gd name="connsiteY5" fmla="*/ 386474 h 394386"/>
                  <a:gd name="connsiteX6" fmla="*/ 374744 w 466958"/>
                  <a:gd name="connsiteY6" fmla="*/ 394385 h 394386"/>
                  <a:gd name="connsiteX7" fmla="*/ 233479 w 466958"/>
                  <a:gd name="connsiteY7" fmla="*/ 240259 h 394386"/>
                  <a:gd name="connsiteX8" fmla="*/ 92214 w 466958"/>
                  <a:gd name="connsiteY8" fmla="*/ 394386 h 3943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66958" h="394386">
                    <a:moveTo>
                      <a:pt x="92214" y="394386"/>
                    </a:moveTo>
                    <a:lnTo>
                      <a:pt x="13738" y="386474"/>
                    </a:lnTo>
                    <a:lnTo>
                      <a:pt x="0" y="382210"/>
                    </a:lnTo>
                    <a:lnTo>
                      <a:pt x="233479" y="0"/>
                    </a:lnTo>
                    <a:lnTo>
                      <a:pt x="466958" y="382210"/>
                    </a:lnTo>
                    <a:lnTo>
                      <a:pt x="453219" y="386474"/>
                    </a:lnTo>
                    <a:lnTo>
                      <a:pt x="374744" y="394385"/>
                    </a:lnTo>
                    <a:lnTo>
                      <a:pt x="233479" y="240259"/>
                    </a:lnTo>
                    <a:lnTo>
                      <a:pt x="92214" y="39438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5" name="フリーフォーム: 図形 1634">
                <a:extLst>
                  <a:ext uri="{FF2B5EF4-FFF2-40B4-BE49-F238E27FC236}">
                    <a16:creationId xmlns:a16="http://schemas.microsoft.com/office/drawing/2014/main" id="{613804D3-D7C3-48AE-B410-80641C5E8AD5}"/>
                  </a:ext>
                </a:extLst>
              </p:cNvPr>
              <p:cNvSpPr/>
              <p:nvPr/>
            </p:nvSpPr>
            <p:spPr>
              <a:xfrm rot="10800000">
                <a:off x="6565520" y="3977162"/>
                <a:ext cx="610902" cy="560628"/>
              </a:xfrm>
              <a:custGeom>
                <a:avLst/>
                <a:gdLst>
                  <a:gd name="connsiteX0" fmla="*/ 114286 w 956206"/>
                  <a:gd name="connsiteY0" fmla="*/ 877516 h 877516"/>
                  <a:gd name="connsiteX1" fmla="*/ 89459 w 956206"/>
                  <a:gd name="connsiteY1" fmla="*/ 864040 h 877516"/>
                  <a:gd name="connsiteX2" fmla="*/ 19552 w 956206"/>
                  <a:gd name="connsiteY2" fmla="*/ 806361 h 877516"/>
                  <a:gd name="connsiteX3" fmla="*/ 0 w 956206"/>
                  <a:gd name="connsiteY3" fmla="*/ 782664 h 877516"/>
                  <a:gd name="connsiteX4" fmla="*/ 478103 w 956206"/>
                  <a:gd name="connsiteY4" fmla="*/ 0 h 877516"/>
                  <a:gd name="connsiteX5" fmla="*/ 956206 w 956206"/>
                  <a:gd name="connsiteY5" fmla="*/ 782664 h 877516"/>
                  <a:gd name="connsiteX6" fmla="*/ 936653 w 956206"/>
                  <a:gd name="connsiteY6" fmla="*/ 806361 h 877516"/>
                  <a:gd name="connsiteX7" fmla="*/ 866746 w 956206"/>
                  <a:gd name="connsiteY7" fmla="*/ 864040 h 877516"/>
                  <a:gd name="connsiteX8" fmla="*/ 841920 w 956206"/>
                  <a:gd name="connsiteY8" fmla="*/ 877515 h 877516"/>
                  <a:gd name="connsiteX9" fmla="*/ 478103 w 956206"/>
                  <a:gd name="connsiteY9" fmla="*/ 281940 h 877516"/>
                  <a:gd name="connsiteX10" fmla="*/ 114286 w 956206"/>
                  <a:gd name="connsiteY10" fmla="*/ 877516 h 877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56206" h="877516">
                    <a:moveTo>
                      <a:pt x="114286" y="877516"/>
                    </a:moveTo>
                    <a:lnTo>
                      <a:pt x="89459" y="864040"/>
                    </a:lnTo>
                    <a:cubicBezTo>
                      <a:pt x="64330" y="847063"/>
                      <a:pt x="40922" y="827731"/>
                      <a:pt x="19552" y="806361"/>
                    </a:cubicBezTo>
                    <a:lnTo>
                      <a:pt x="0" y="782664"/>
                    </a:lnTo>
                    <a:lnTo>
                      <a:pt x="478103" y="0"/>
                    </a:lnTo>
                    <a:lnTo>
                      <a:pt x="956206" y="782664"/>
                    </a:lnTo>
                    <a:lnTo>
                      <a:pt x="936653" y="806361"/>
                    </a:lnTo>
                    <a:cubicBezTo>
                      <a:pt x="915283" y="827731"/>
                      <a:pt x="891875" y="847063"/>
                      <a:pt x="866746" y="864040"/>
                    </a:cubicBezTo>
                    <a:lnTo>
                      <a:pt x="841920" y="877515"/>
                    </a:lnTo>
                    <a:lnTo>
                      <a:pt x="478103" y="281940"/>
                    </a:lnTo>
                    <a:lnTo>
                      <a:pt x="114286" y="877516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フリーフォーム: 図形 1635">
                <a:extLst>
                  <a:ext uri="{FF2B5EF4-FFF2-40B4-BE49-F238E27FC236}">
                    <a16:creationId xmlns:a16="http://schemas.microsoft.com/office/drawing/2014/main" id="{0D8F835C-D7B6-40F0-B198-B2AE9540BD79}"/>
                  </a:ext>
                </a:extLst>
              </p:cNvPr>
              <p:cNvSpPr/>
              <p:nvPr/>
            </p:nvSpPr>
            <p:spPr>
              <a:xfrm rot="10800000">
                <a:off x="7091714" y="4132686"/>
                <a:ext cx="160606" cy="405104"/>
              </a:xfrm>
              <a:custGeom>
                <a:avLst/>
                <a:gdLst>
                  <a:gd name="connsiteX0" fmla="*/ 30250 w 251386"/>
                  <a:gd name="connsiteY0" fmla="*/ 634084 h 634084"/>
                  <a:gd name="connsiteX1" fmla="*/ 9597 w 251386"/>
                  <a:gd name="connsiteY1" fmla="*/ 567551 h 634084"/>
                  <a:gd name="connsiteX2" fmla="*/ 0 w 251386"/>
                  <a:gd name="connsiteY2" fmla="*/ 472355 h 634084"/>
                  <a:gd name="connsiteX3" fmla="*/ 1 w 251386"/>
                  <a:gd name="connsiteY3" fmla="*/ 0 h 634084"/>
                  <a:gd name="connsiteX4" fmla="*/ 251386 w 251386"/>
                  <a:gd name="connsiteY4" fmla="*/ 0 h 634084"/>
                  <a:gd name="connsiteX5" fmla="*/ 30250 w 251386"/>
                  <a:gd name="connsiteY5" fmla="*/ 634084 h 634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6" h="634084">
                    <a:moveTo>
                      <a:pt x="30250" y="634084"/>
                    </a:moveTo>
                    <a:lnTo>
                      <a:pt x="9597" y="567551"/>
                    </a:lnTo>
                    <a:cubicBezTo>
                      <a:pt x="3305" y="536802"/>
                      <a:pt x="0" y="504965"/>
                      <a:pt x="0" y="472355"/>
                    </a:cubicBezTo>
                    <a:cubicBezTo>
                      <a:pt x="0" y="314903"/>
                      <a:pt x="1" y="157452"/>
                      <a:pt x="1" y="0"/>
                    </a:cubicBezTo>
                    <a:lnTo>
                      <a:pt x="251386" y="0"/>
                    </a:lnTo>
                    <a:lnTo>
                      <a:pt x="30250" y="634084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7" name="フリーフォーム: 図形 1636">
                <a:extLst>
                  <a:ext uri="{FF2B5EF4-FFF2-40B4-BE49-F238E27FC236}">
                    <a16:creationId xmlns:a16="http://schemas.microsoft.com/office/drawing/2014/main" id="{831B2B96-2E85-4F1C-9BA3-C788CEC34521}"/>
                  </a:ext>
                </a:extLst>
              </p:cNvPr>
              <p:cNvSpPr/>
              <p:nvPr/>
            </p:nvSpPr>
            <p:spPr>
              <a:xfrm rot="10800000">
                <a:off x="6489623" y="4132689"/>
                <a:ext cx="160604" cy="405101"/>
              </a:xfrm>
              <a:custGeom>
                <a:avLst/>
                <a:gdLst>
                  <a:gd name="connsiteX0" fmla="*/ 221135 w 251383"/>
                  <a:gd name="connsiteY0" fmla="*/ 634079 h 634079"/>
                  <a:gd name="connsiteX1" fmla="*/ 0 w 251383"/>
                  <a:gd name="connsiteY1" fmla="*/ 0 h 634079"/>
                  <a:gd name="connsiteX2" fmla="*/ 251383 w 251383"/>
                  <a:gd name="connsiteY2" fmla="*/ 0 h 634079"/>
                  <a:gd name="connsiteX3" fmla="*/ 251383 w 251383"/>
                  <a:gd name="connsiteY3" fmla="*/ 472355 h 634079"/>
                  <a:gd name="connsiteX4" fmla="*/ 241786 w 251383"/>
                  <a:gd name="connsiteY4" fmla="*/ 567551 h 634079"/>
                  <a:gd name="connsiteX5" fmla="*/ 221135 w 251383"/>
                  <a:gd name="connsiteY5" fmla="*/ 63407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83" h="634079">
                    <a:moveTo>
                      <a:pt x="221135" y="634079"/>
                    </a:moveTo>
                    <a:lnTo>
                      <a:pt x="0" y="0"/>
                    </a:lnTo>
                    <a:lnTo>
                      <a:pt x="251383" y="0"/>
                    </a:lnTo>
                    <a:lnTo>
                      <a:pt x="251383" y="472355"/>
                    </a:lnTo>
                    <a:cubicBezTo>
                      <a:pt x="251383" y="504965"/>
                      <a:pt x="248079" y="536802"/>
                      <a:pt x="241786" y="567551"/>
                    </a:cubicBezTo>
                    <a:lnTo>
                      <a:pt x="221135" y="634079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8" name="四角形: 角を丸くする 1637">
                <a:extLst>
                  <a:ext uri="{FF2B5EF4-FFF2-40B4-BE49-F238E27FC236}">
                    <a16:creationId xmlns:a16="http://schemas.microsoft.com/office/drawing/2014/main" id="{52CA5CDD-50B0-4C54-815E-F450D554ADAC}"/>
                  </a:ext>
                </a:extLst>
              </p:cNvPr>
              <p:cNvSpPr/>
              <p:nvPr/>
            </p:nvSpPr>
            <p:spPr>
              <a:xfrm>
                <a:off x="6472379" y="4505506"/>
                <a:ext cx="797182" cy="92969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9" name="四角形: 角を丸くする 1638">
                <a:extLst>
                  <a:ext uri="{FF2B5EF4-FFF2-40B4-BE49-F238E27FC236}">
                    <a16:creationId xmlns:a16="http://schemas.microsoft.com/office/drawing/2014/main" id="{DBEF9167-8D39-4206-AB19-5CB3CA4F9F41}"/>
                  </a:ext>
                </a:extLst>
              </p:cNvPr>
              <p:cNvSpPr/>
              <p:nvPr/>
            </p:nvSpPr>
            <p:spPr>
              <a:xfrm>
                <a:off x="6745206" y="4493250"/>
                <a:ext cx="251529" cy="117481"/>
              </a:xfrm>
              <a:prstGeom prst="roundRect">
                <a:avLst>
                  <a:gd name="adj" fmla="val 13394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0" name="フリーフォーム: 図形 1639">
                <a:extLst>
                  <a:ext uri="{FF2B5EF4-FFF2-40B4-BE49-F238E27FC236}">
                    <a16:creationId xmlns:a16="http://schemas.microsoft.com/office/drawing/2014/main" id="{7BA99CE6-5EBB-4FDD-9C8E-6B91426A2801}"/>
                  </a:ext>
                </a:extLst>
              </p:cNvPr>
              <p:cNvSpPr/>
              <p:nvPr/>
            </p:nvSpPr>
            <p:spPr>
              <a:xfrm rot="5400000">
                <a:off x="6729081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1" name="フリーフォーム: 図形 1640">
                <a:extLst>
                  <a:ext uri="{FF2B5EF4-FFF2-40B4-BE49-F238E27FC236}">
                    <a16:creationId xmlns:a16="http://schemas.microsoft.com/office/drawing/2014/main" id="{FEA893D5-1482-4CC2-B028-3EBD72697C52}"/>
                  </a:ext>
                </a:extLst>
              </p:cNvPr>
              <p:cNvSpPr/>
              <p:nvPr/>
            </p:nvSpPr>
            <p:spPr>
              <a:xfrm rot="16200000" flipH="1">
                <a:off x="6892018" y="4454540"/>
                <a:ext cx="123899" cy="134803"/>
              </a:xfrm>
              <a:custGeom>
                <a:avLst/>
                <a:gdLst>
                  <a:gd name="connsiteX0" fmla="*/ 0 w 511662"/>
                  <a:gd name="connsiteY0" fmla="*/ 349732 h 608655"/>
                  <a:gd name="connsiteX1" fmla="*/ 0 w 511662"/>
                  <a:gd name="connsiteY1" fmla="*/ 57154 h 608655"/>
                  <a:gd name="connsiteX2" fmla="*/ 57154 w 511662"/>
                  <a:gd name="connsiteY2" fmla="*/ 0 h 608655"/>
                  <a:gd name="connsiteX3" fmla="*/ 114308 w 511662"/>
                  <a:gd name="connsiteY3" fmla="*/ 57154 h 608655"/>
                  <a:gd name="connsiteX4" fmla="*/ 114307 w 511662"/>
                  <a:gd name="connsiteY4" fmla="*/ 137465 h 608655"/>
                  <a:gd name="connsiteX5" fmla="*/ 132451 w 511662"/>
                  <a:gd name="connsiteY5" fmla="*/ 137465 h 608655"/>
                  <a:gd name="connsiteX6" fmla="*/ 132451 w 511662"/>
                  <a:gd name="connsiteY6" fmla="*/ 60993 h 608655"/>
                  <a:gd name="connsiteX7" fmla="*/ 189605 w 511662"/>
                  <a:gd name="connsiteY7" fmla="*/ 3839 h 608655"/>
                  <a:gd name="connsiteX8" fmla="*/ 246759 w 511662"/>
                  <a:gd name="connsiteY8" fmla="*/ 60993 h 608655"/>
                  <a:gd name="connsiteX9" fmla="*/ 246758 w 511662"/>
                  <a:gd name="connsiteY9" fmla="*/ 137465 h 608655"/>
                  <a:gd name="connsiteX10" fmla="*/ 264902 w 511662"/>
                  <a:gd name="connsiteY10" fmla="*/ 137465 h 608655"/>
                  <a:gd name="connsiteX11" fmla="*/ 264902 w 511662"/>
                  <a:gd name="connsiteY11" fmla="*/ 60991 h 608655"/>
                  <a:gd name="connsiteX12" fmla="*/ 322056 w 511662"/>
                  <a:gd name="connsiteY12" fmla="*/ 3837 h 608655"/>
                  <a:gd name="connsiteX13" fmla="*/ 379210 w 511662"/>
                  <a:gd name="connsiteY13" fmla="*/ 60991 h 608655"/>
                  <a:gd name="connsiteX14" fmla="*/ 379209 w 511662"/>
                  <a:gd name="connsiteY14" fmla="*/ 137465 h 608655"/>
                  <a:gd name="connsiteX15" fmla="*/ 397354 w 511662"/>
                  <a:gd name="connsiteY15" fmla="*/ 137465 h 608655"/>
                  <a:gd name="connsiteX16" fmla="*/ 397354 w 511662"/>
                  <a:gd name="connsiteY16" fmla="*/ 60992 h 608655"/>
                  <a:gd name="connsiteX17" fmla="*/ 454508 w 511662"/>
                  <a:gd name="connsiteY17" fmla="*/ 3838 h 608655"/>
                  <a:gd name="connsiteX18" fmla="*/ 511662 w 511662"/>
                  <a:gd name="connsiteY18" fmla="*/ 60992 h 608655"/>
                  <a:gd name="connsiteX19" fmla="*/ 511661 w 511662"/>
                  <a:gd name="connsiteY19" fmla="*/ 353570 h 608655"/>
                  <a:gd name="connsiteX20" fmla="*/ 511660 w 511662"/>
                  <a:gd name="connsiteY20" fmla="*/ 353570 h 608655"/>
                  <a:gd name="connsiteX21" fmla="*/ 511660 w 511662"/>
                  <a:gd name="connsiteY21" fmla="*/ 373060 h 608655"/>
                  <a:gd name="connsiteX22" fmla="*/ 276065 w 511662"/>
                  <a:gd name="connsiteY22" fmla="*/ 608655 h 608655"/>
                  <a:gd name="connsiteX23" fmla="*/ 235596 w 511662"/>
                  <a:gd name="connsiteY23" fmla="*/ 608655 h 608655"/>
                  <a:gd name="connsiteX24" fmla="*/ 1 w 511662"/>
                  <a:gd name="connsiteY24" fmla="*/ 373060 h 608655"/>
                  <a:gd name="connsiteX25" fmla="*/ 1 w 511662"/>
                  <a:gd name="connsiteY25" fmla="*/ 349732 h 6086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11662" h="608655">
                    <a:moveTo>
                      <a:pt x="0" y="349732"/>
                    </a:moveTo>
                    <a:lnTo>
                      <a:pt x="0" y="57154"/>
                    </a:lnTo>
                    <a:cubicBezTo>
                      <a:pt x="0" y="25589"/>
                      <a:pt x="25589" y="0"/>
                      <a:pt x="57154" y="0"/>
                    </a:cubicBezTo>
                    <a:cubicBezTo>
                      <a:pt x="88719" y="0"/>
                      <a:pt x="114308" y="25589"/>
                      <a:pt x="114308" y="57154"/>
                    </a:cubicBezTo>
                    <a:lnTo>
                      <a:pt x="114307" y="137465"/>
                    </a:lnTo>
                    <a:lnTo>
                      <a:pt x="132451" y="137465"/>
                    </a:lnTo>
                    <a:lnTo>
                      <a:pt x="132451" y="60993"/>
                    </a:lnTo>
                    <a:cubicBezTo>
                      <a:pt x="132451" y="29428"/>
                      <a:pt x="158040" y="3839"/>
                      <a:pt x="189605" y="3839"/>
                    </a:cubicBezTo>
                    <a:cubicBezTo>
                      <a:pt x="221170" y="3839"/>
                      <a:pt x="246759" y="29428"/>
                      <a:pt x="246759" y="60993"/>
                    </a:cubicBezTo>
                    <a:lnTo>
                      <a:pt x="246758" y="137465"/>
                    </a:lnTo>
                    <a:lnTo>
                      <a:pt x="264902" y="137465"/>
                    </a:lnTo>
                    <a:lnTo>
                      <a:pt x="264902" y="60991"/>
                    </a:lnTo>
                    <a:cubicBezTo>
                      <a:pt x="264902" y="29426"/>
                      <a:pt x="290491" y="3837"/>
                      <a:pt x="322056" y="3837"/>
                    </a:cubicBezTo>
                    <a:cubicBezTo>
                      <a:pt x="353621" y="3837"/>
                      <a:pt x="379210" y="29426"/>
                      <a:pt x="379210" y="60991"/>
                    </a:cubicBezTo>
                    <a:lnTo>
                      <a:pt x="379209" y="137465"/>
                    </a:lnTo>
                    <a:lnTo>
                      <a:pt x="397354" y="137465"/>
                    </a:lnTo>
                    <a:lnTo>
                      <a:pt x="397354" y="60992"/>
                    </a:lnTo>
                    <a:cubicBezTo>
                      <a:pt x="397354" y="29427"/>
                      <a:pt x="422943" y="3838"/>
                      <a:pt x="454508" y="3838"/>
                    </a:cubicBezTo>
                    <a:cubicBezTo>
                      <a:pt x="486073" y="3838"/>
                      <a:pt x="511662" y="29427"/>
                      <a:pt x="511662" y="60992"/>
                    </a:cubicBezTo>
                    <a:cubicBezTo>
                      <a:pt x="511662" y="158518"/>
                      <a:pt x="511661" y="256044"/>
                      <a:pt x="511661" y="353570"/>
                    </a:cubicBezTo>
                    <a:lnTo>
                      <a:pt x="511660" y="353570"/>
                    </a:lnTo>
                    <a:lnTo>
                      <a:pt x="511660" y="373060"/>
                    </a:lnTo>
                    <a:cubicBezTo>
                      <a:pt x="511660" y="503176"/>
                      <a:pt x="406181" y="608655"/>
                      <a:pt x="276065" y="608655"/>
                    </a:cubicBezTo>
                    <a:lnTo>
                      <a:pt x="235596" y="608655"/>
                    </a:lnTo>
                    <a:cubicBezTo>
                      <a:pt x="105480" y="608655"/>
                      <a:pt x="1" y="503176"/>
                      <a:pt x="1" y="373060"/>
                    </a:cubicBezTo>
                    <a:lnTo>
                      <a:pt x="1" y="34973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89CF6F17-AE09-4E81-992A-39521BD33955}"/>
                  </a:ext>
                </a:extLst>
              </p:cNvPr>
              <p:cNvGrpSpPr/>
              <p:nvPr/>
            </p:nvGrpSpPr>
            <p:grpSpPr>
              <a:xfrm flipH="1">
                <a:off x="7000269" y="4247874"/>
                <a:ext cx="673867" cy="703492"/>
                <a:chOff x="68192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705" name="四角形: 角を丸くする 1704">
                  <a:extLst>
                    <a:ext uri="{FF2B5EF4-FFF2-40B4-BE49-F238E27FC236}">
                      <a16:creationId xmlns:a16="http://schemas.microsoft.com/office/drawing/2014/main" id="{96201081-3282-4414-8F19-27C378B8A845}"/>
                    </a:ext>
                  </a:extLst>
                </p:cNvPr>
                <p:cNvSpPr/>
                <p:nvPr/>
              </p:nvSpPr>
              <p:spPr>
                <a:xfrm rot="1358012">
                  <a:off x="7713864" y="4972600"/>
                  <a:ext cx="127556" cy="322840"/>
                </a:xfrm>
                <a:prstGeom prst="roundRect">
                  <a:avLst>
                    <a:gd name="adj" fmla="val 16398"/>
                  </a:avLst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706" name="グループ化 1705">
                  <a:extLst>
                    <a:ext uri="{FF2B5EF4-FFF2-40B4-BE49-F238E27FC236}">
                      <a16:creationId xmlns:a16="http://schemas.microsoft.com/office/drawing/2014/main" id="{DFC1FAC5-4869-4ED0-95C9-5E4405E666E3}"/>
                    </a:ext>
                  </a:extLst>
                </p:cNvPr>
                <p:cNvGrpSpPr/>
                <p:nvPr/>
              </p:nvGrpSpPr>
              <p:grpSpPr>
                <a:xfrm>
                  <a:off x="6819237" y="4683363"/>
                  <a:ext cx="1054761" cy="1101131"/>
                  <a:chOff x="4558637" y="4683363"/>
                  <a:chExt cx="1054761" cy="1101131"/>
                </a:xfrm>
                <a:grpFill/>
              </p:grpSpPr>
              <p:sp>
                <p:nvSpPr>
                  <p:cNvPr id="1707" name="フリーフォーム: 図形 1706">
                    <a:extLst>
                      <a:ext uri="{FF2B5EF4-FFF2-40B4-BE49-F238E27FC236}">
                        <a16:creationId xmlns:a16="http://schemas.microsoft.com/office/drawing/2014/main" id="{5A04339A-3EC7-4DF8-BFAA-6C3566C0A709}"/>
                      </a:ext>
                    </a:extLst>
                  </p:cNvPr>
                  <p:cNvSpPr/>
                  <p:nvPr/>
                </p:nvSpPr>
                <p:spPr>
                  <a:xfrm>
                    <a:off x="4558637" y="4683363"/>
                    <a:ext cx="1054761" cy="1005105"/>
                  </a:xfrm>
                  <a:custGeom>
                    <a:avLst/>
                    <a:gdLst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1042987 w 1042987"/>
                      <a:gd name="connsiteY5" fmla="*/ 404813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38213"/>
                      <a:gd name="connsiteX1" fmla="*/ 414337 w 1042987"/>
                      <a:gd name="connsiteY1" fmla="*/ 547688 h 938213"/>
                      <a:gd name="connsiteX2" fmla="*/ 0 w 1042987"/>
                      <a:gd name="connsiteY2" fmla="*/ 752475 h 938213"/>
                      <a:gd name="connsiteX3" fmla="*/ 233362 w 1042987"/>
                      <a:gd name="connsiteY3" fmla="*/ 938213 h 938213"/>
                      <a:gd name="connsiteX4" fmla="*/ 547687 w 1042987"/>
                      <a:gd name="connsiteY4" fmla="*/ 938213 h 938213"/>
                      <a:gd name="connsiteX5" fmla="*/ 895350 w 1042987"/>
                      <a:gd name="connsiteY5" fmla="*/ 610282 h 938213"/>
                      <a:gd name="connsiteX6" fmla="*/ 1042987 w 1042987"/>
                      <a:gd name="connsiteY6" fmla="*/ 295275 h 938213"/>
                      <a:gd name="connsiteX7" fmla="*/ 819150 w 1042987"/>
                      <a:gd name="connsiteY7" fmla="*/ 209550 h 938213"/>
                      <a:gd name="connsiteX8" fmla="*/ 642937 w 1042987"/>
                      <a:gd name="connsiteY8" fmla="*/ 0 h 938213"/>
                      <a:gd name="connsiteX0" fmla="*/ 642937 w 1042987"/>
                      <a:gd name="connsiteY0" fmla="*/ 0 h 942680"/>
                      <a:gd name="connsiteX1" fmla="*/ 414337 w 1042987"/>
                      <a:gd name="connsiteY1" fmla="*/ 547688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42937 w 1042987"/>
                      <a:gd name="connsiteY0" fmla="*/ 0 h 942680"/>
                      <a:gd name="connsiteX1" fmla="*/ 423862 w 1042987"/>
                      <a:gd name="connsiteY1" fmla="*/ 480687 h 942680"/>
                      <a:gd name="connsiteX2" fmla="*/ 0 w 1042987"/>
                      <a:gd name="connsiteY2" fmla="*/ 752475 h 942680"/>
                      <a:gd name="connsiteX3" fmla="*/ 233362 w 1042987"/>
                      <a:gd name="connsiteY3" fmla="*/ 938213 h 942680"/>
                      <a:gd name="connsiteX4" fmla="*/ 695324 w 1042987"/>
                      <a:gd name="connsiteY4" fmla="*/ 942680 h 942680"/>
                      <a:gd name="connsiteX5" fmla="*/ 895350 w 1042987"/>
                      <a:gd name="connsiteY5" fmla="*/ 610282 h 942680"/>
                      <a:gd name="connsiteX6" fmla="*/ 1042987 w 1042987"/>
                      <a:gd name="connsiteY6" fmla="*/ 295275 h 942680"/>
                      <a:gd name="connsiteX7" fmla="*/ 819150 w 1042987"/>
                      <a:gd name="connsiteY7" fmla="*/ 209550 h 942680"/>
                      <a:gd name="connsiteX8" fmla="*/ 642937 w 1042987"/>
                      <a:gd name="connsiteY8" fmla="*/ 0 h 942680"/>
                      <a:gd name="connsiteX0" fmla="*/ 657616 w 1057666"/>
                      <a:gd name="connsiteY0" fmla="*/ 0 h 942680"/>
                      <a:gd name="connsiteX1" fmla="*/ 438541 w 1057666"/>
                      <a:gd name="connsiteY1" fmla="*/ 480687 h 942680"/>
                      <a:gd name="connsiteX2" fmla="*/ 14679 w 1057666"/>
                      <a:gd name="connsiteY2" fmla="*/ 752475 h 942680"/>
                      <a:gd name="connsiteX3" fmla="*/ 248041 w 1057666"/>
                      <a:gd name="connsiteY3" fmla="*/ 938213 h 942680"/>
                      <a:gd name="connsiteX4" fmla="*/ 710003 w 1057666"/>
                      <a:gd name="connsiteY4" fmla="*/ 942680 h 942680"/>
                      <a:gd name="connsiteX5" fmla="*/ 910029 w 1057666"/>
                      <a:gd name="connsiteY5" fmla="*/ 610282 h 942680"/>
                      <a:gd name="connsiteX6" fmla="*/ 1057666 w 1057666"/>
                      <a:gd name="connsiteY6" fmla="*/ 295275 h 942680"/>
                      <a:gd name="connsiteX7" fmla="*/ 833829 w 1057666"/>
                      <a:gd name="connsiteY7" fmla="*/ 209550 h 942680"/>
                      <a:gd name="connsiteX8" fmla="*/ 657616 w 1057666"/>
                      <a:gd name="connsiteY8" fmla="*/ 0 h 942680"/>
                      <a:gd name="connsiteX0" fmla="*/ 660602 w 1060652"/>
                      <a:gd name="connsiteY0" fmla="*/ 0 h 942680"/>
                      <a:gd name="connsiteX1" fmla="*/ 441527 w 1060652"/>
                      <a:gd name="connsiteY1" fmla="*/ 480687 h 942680"/>
                      <a:gd name="connsiteX2" fmla="*/ 17665 w 1060652"/>
                      <a:gd name="connsiteY2" fmla="*/ 752475 h 942680"/>
                      <a:gd name="connsiteX3" fmla="*/ 251027 w 1060652"/>
                      <a:gd name="connsiteY3" fmla="*/ 938213 h 942680"/>
                      <a:gd name="connsiteX4" fmla="*/ 712989 w 1060652"/>
                      <a:gd name="connsiteY4" fmla="*/ 942680 h 942680"/>
                      <a:gd name="connsiteX5" fmla="*/ 913015 w 1060652"/>
                      <a:gd name="connsiteY5" fmla="*/ 610282 h 942680"/>
                      <a:gd name="connsiteX6" fmla="*/ 1060652 w 1060652"/>
                      <a:gd name="connsiteY6" fmla="*/ 295275 h 942680"/>
                      <a:gd name="connsiteX7" fmla="*/ 836815 w 1060652"/>
                      <a:gd name="connsiteY7" fmla="*/ 209550 h 942680"/>
                      <a:gd name="connsiteX8" fmla="*/ 660602 w 1060652"/>
                      <a:gd name="connsiteY8" fmla="*/ 0 h 942680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60602 w 1060652"/>
                      <a:gd name="connsiteY0" fmla="*/ 0 h 942682"/>
                      <a:gd name="connsiteX1" fmla="*/ 441527 w 1060652"/>
                      <a:gd name="connsiteY1" fmla="*/ 480687 h 942682"/>
                      <a:gd name="connsiteX2" fmla="*/ 17665 w 1060652"/>
                      <a:gd name="connsiteY2" fmla="*/ 752475 h 942682"/>
                      <a:gd name="connsiteX3" fmla="*/ 251027 w 1060652"/>
                      <a:gd name="connsiteY3" fmla="*/ 938213 h 942682"/>
                      <a:gd name="connsiteX4" fmla="*/ 712989 w 1060652"/>
                      <a:gd name="connsiteY4" fmla="*/ 942680 h 942682"/>
                      <a:gd name="connsiteX5" fmla="*/ 913015 w 1060652"/>
                      <a:gd name="connsiteY5" fmla="*/ 610282 h 942682"/>
                      <a:gd name="connsiteX6" fmla="*/ 1060652 w 1060652"/>
                      <a:gd name="connsiteY6" fmla="*/ 295275 h 942682"/>
                      <a:gd name="connsiteX7" fmla="*/ 836815 w 1060652"/>
                      <a:gd name="connsiteY7" fmla="*/ 209550 h 942682"/>
                      <a:gd name="connsiteX8" fmla="*/ 660602 w 1060652"/>
                      <a:gd name="connsiteY8" fmla="*/ 0 h 942682"/>
                      <a:gd name="connsiteX0" fmla="*/ 646789 w 1046839"/>
                      <a:gd name="connsiteY0" fmla="*/ 0 h 942682"/>
                      <a:gd name="connsiteX1" fmla="*/ 406283 w 1046839"/>
                      <a:gd name="connsiteY1" fmla="*/ 469520 h 942682"/>
                      <a:gd name="connsiteX2" fmla="*/ 3852 w 1046839"/>
                      <a:gd name="connsiteY2" fmla="*/ 752475 h 942682"/>
                      <a:gd name="connsiteX3" fmla="*/ 237214 w 1046839"/>
                      <a:gd name="connsiteY3" fmla="*/ 938213 h 942682"/>
                      <a:gd name="connsiteX4" fmla="*/ 699176 w 1046839"/>
                      <a:gd name="connsiteY4" fmla="*/ 942680 h 942682"/>
                      <a:gd name="connsiteX5" fmla="*/ 899202 w 1046839"/>
                      <a:gd name="connsiteY5" fmla="*/ 610282 h 942682"/>
                      <a:gd name="connsiteX6" fmla="*/ 1046839 w 1046839"/>
                      <a:gd name="connsiteY6" fmla="*/ 295275 h 942682"/>
                      <a:gd name="connsiteX7" fmla="*/ 823002 w 1046839"/>
                      <a:gd name="connsiteY7" fmla="*/ 209550 h 942682"/>
                      <a:gd name="connsiteX8" fmla="*/ 646789 w 1046839"/>
                      <a:gd name="connsiteY8" fmla="*/ 0 h 942682"/>
                      <a:gd name="connsiteX0" fmla="*/ 654711 w 1054761"/>
                      <a:gd name="connsiteY0" fmla="*/ 0 h 942682"/>
                      <a:gd name="connsiteX1" fmla="*/ 414205 w 1054761"/>
                      <a:gd name="connsiteY1" fmla="*/ 469520 h 942682"/>
                      <a:gd name="connsiteX2" fmla="*/ 11774 w 1054761"/>
                      <a:gd name="connsiteY2" fmla="*/ 752475 h 942682"/>
                      <a:gd name="connsiteX3" fmla="*/ 245136 w 1054761"/>
                      <a:gd name="connsiteY3" fmla="*/ 938213 h 942682"/>
                      <a:gd name="connsiteX4" fmla="*/ 707098 w 1054761"/>
                      <a:gd name="connsiteY4" fmla="*/ 942680 h 942682"/>
                      <a:gd name="connsiteX5" fmla="*/ 907124 w 1054761"/>
                      <a:gd name="connsiteY5" fmla="*/ 610282 h 942682"/>
                      <a:gd name="connsiteX6" fmla="*/ 1054761 w 1054761"/>
                      <a:gd name="connsiteY6" fmla="*/ 295275 h 942682"/>
                      <a:gd name="connsiteX7" fmla="*/ 830924 w 1054761"/>
                      <a:gd name="connsiteY7" fmla="*/ 209550 h 942682"/>
                      <a:gd name="connsiteX8" fmla="*/ 654711 w 1054761"/>
                      <a:gd name="connsiteY8" fmla="*/ 0 h 9426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054761" h="942682">
                        <a:moveTo>
                          <a:pt x="654711" y="0"/>
                        </a:moveTo>
                        <a:cubicBezTo>
                          <a:pt x="581686" y="160229"/>
                          <a:pt x="499137" y="389692"/>
                          <a:pt x="414205" y="469520"/>
                        </a:cubicBezTo>
                        <a:cubicBezTo>
                          <a:pt x="329273" y="549348"/>
                          <a:pt x="68527" y="643092"/>
                          <a:pt x="11774" y="752475"/>
                        </a:cubicBezTo>
                        <a:cubicBezTo>
                          <a:pt x="-44979" y="861858"/>
                          <a:pt x="114962" y="938834"/>
                          <a:pt x="245136" y="938213"/>
                        </a:cubicBezTo>
                        <a:lnTo>
                          <a:pt x="707098" y="942680"/>
                        </a:lnTo>
                        <a:cubicBezTo>
                          <a:pt x="783298" y="943548"/>
                          <a:pt x="840449" y="721081"/>
                          <a:pt x="907124" y="610282"/>
                        </a:cubicBezTo>
                        <a:lnTo>
                          <a:pt x="1054761" y="295275"/>
                        </a:lnTo>
                        <a:lnTo>
                          <a:pt x="830924" y="209550"/>
                        </a:lnTo>
                        <a:lnTo>
                          <a:pt x="65471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8" name="フリーフォーム: 図形 1707">
                    <a:extLst>
                      <a:ext uri="{FF2B5EF4-FFF2-40B4-BE49-F238E27FC236}">
                        <a16:creationId xmlns:a16="http://schemas.microsoft.com/office/drawing/2014/main" id="{0EAB3586-EC45-44B4-B800-9FCE1718222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011916" y="4752339"/>
                    <a:ext cx="188197" cy="1032155"/>
                  </a:xfrm>
                  <a:custGeom>
                    <a:avLst/>
                    <a:gdLst>
                      <a:gd name="connsiteX0" fmla="*/ 0 w 188197"/>
                      <a:gd name="connsiteY0" fmla="*/ 0 h 1032155"/>
                      <a:gd name="connsiteX1" fmla="*/ 110662 w 188197"/>
                      <a:gd name="connsiteY1" fmla="*/ 44122 h 1032155"/>
                      <a:gd name="connsiteX2" fmla="*/ 137778 w 188197"/>
                      <a:gd name="connsiteY2" fmla="*/ 132993 h 1032155"/>
                      <a:gd name="connsiteX3" fmla="*/ 188197 w 188197"/>
                      <a:gd name="connsiteY3" fmla="*/ 577266 h 1032155"/>
                      <a:gd name="connsiteX4" fmla="*/ 175162 w 188197"/>
                      <a:gd name="connsiteY4" fmla="*/ 807292 h 1032155"/>
                      <a:gd name="connsiteX5" fmla="*/ 146887 w 188197"/>
                      <a:gd name="connsiteY5" fmla="*/ 969338 h 1032155"/>
                      <a:gd name="connsiteX6" fmla="*/ 40553 w 188197"/>
                      <a:gd name="connsiteY6" fmla="*/ 1029277 h 1032155"/>
                      <a:gd name="connsiteX7" fmla="*/ 34635 w 188197"/>
                      <a:gd name="connsiteY7" fmla="*/ 1032155 h 1032155"/>
                      <a:gd name="connsiteX8" fmla="*/ 48333 w 188197"/>
                      <a:gd name="connsiteY8" fmla="*/ 983754 h 1032155"/>
                      <a:gd name="connsiteX9" fmla="*/ 91125 w 188197"/>
                      <a:gd name="connsiteY9" fmla="*/ 577266 h 1032155"/>
                      <a:gd name="connsiteX10" fmla="*/ 48333 w 188197"/>
                      <a:gd name="connsiteY10" fmla="*/ 170779 h 1032155"/>
                      <a:gd name="connsiteX11" fmla="*/ 0 w 188197"/>
                      <a:gd name="connsiteY11" fmla="*/ 0 h 1032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8197" h="1032155">
                        <a:moveTo>
                          <a:pt x="0" y="0"/>
                        </a:moveTo>
                        <a:lnTo>
                          <a:pt x="110662" y="44122"/>
                        </a:lnTo>
                        <a:lnTo>
                          <a:pt x="137778" y="132993"/>
                        </a:lnTo>
                        <a:cubicBezTo>
                          <a:pt x="170244" y="269545"/>
                          <a:pt x="188197" y="419676"/>
                          <a:pt x="188197" y="577266"/>
                        </a:cubicBezTo>
                        <a:cubicBezTo>
                          <a:pt x="188197" y="656061"/>
                          <a:pt x="183709" y="732991"/>
                          <a:pt x="175162" y="807292"/>
                        </a:cubicBezTo>
                        <a:lnTo>
                          <a:pt x="146887" y="969338"/>
                        </a:lnTo>
                        <a:lnTo>
                          <a:pt x="40553" y="1029277"/>
                        </a:lnTo>
                        <a:lnTo>
                          <a:pt x="34635" y="1032155"/>
                        </a:lnTo>
                        <a:lnTo>
                          <a:pt x="48333" y="983754"/>
                        </a:lnTo>
                        <a:cubicBezTo>
                          <a:pt x="75888" y="858816"/>
                          <a:pt x="91124" y="721454"/>
                          <a:pt x="91125" y="577266"/>
                        </a:cubicBezTo>
                        <a:cubicBezTo>
                          <a:pt x="91124" y="433079"/>
                          <a:pt x="75888" y="295717"/>
                          <a:pt x="48333" y="170779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09" name="フリーフォーム: 図形 1708">
                    <a:extLst>
                      <a:ext uri="{FF2B5EF4-FFF2-40B4-BE49-F238E27FC236}">
                        <a16:creationId xmlns:a16="http://schemas.microsoft.com/office/drawing/2014/main" id="{AFC1C98D-C530-45C3-B6F7-CC56FBD0CEBD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4823513" y="5030855"/>
                    <a:ext cx="76205" cy="687839"/>
                  </a:xfrm>
                  <a:custGeom>
                    <a:avLst/>
                    <a:gdLst>
                      <a:gd name="connsiteX0" fmla="*/ 48409 w 76205"/>
                      <a:gd name="connsiteY0" fmla="*/ 0 h 687839"/>
                      <a:gd name="connsiteX1" fmla="*/ 63171 w 76205"/>
                      <a:gd name="connsiteY1" fmla="*/ 84599 h 687839"/>
                      <a:gd name="connsiteX2" fmla="*/ 76205 w 76205"/>
                      <a:gd name="connsiteY2" fmla="*/ 314624 h 687839"/>
                      <a:gd name="connsiteX3" fmla="*/ 63171 w 76205"/>
                      <a:gd name="connsiteY3" fmla="*/ 544650 h 687839"/>
                      <a:gd name="connsiteX4" fmla="*/ 39539 w 76205"/>
                      <a:gd name="connsiteY4" fmla="*/ 680081 h 687839"/>
                      <a:gd name="connsiteX5" fmla="*/ 12963 w 76205"/>
                      <a:gd name="connsiteY5" fmla="*/ 687089 h 687839"/>
                      <a:gd name="connsiteX6" fmla="*/ 0 w 76205"/>
                      <a:gd name="connsiteY6" fmla="*/ 687839 h 687839"/>
                      <a:gd name="connsiteX7" fmla="*/ 25620 w 76205"/>
                      <a:gd name="connsiteY7" fmla="*/ 536925 h 687839"/>
                      <a:gd name="connsiteX8" fmla="*/ 37877 w 76205"/>
                      <a:gd name="connsiteY8" fmla="*/ 314624 h 687839"/>
                      <a:gd name="connsiteX9" fmla="*/ 29021 w 76205"/>
                      <a:gd name="connsiteY9" fmla="*/ 153996 h 687839"/>
                      <a:gd name="connsiteX10" fmla="*/ 39587 w 76205"/>
                      <a:gd name="connsiteY10" fmla="*/ 125499 h 687839"/>
                      <a:gd name="connsiteX11" fmla="*/ 49216 w 76205"/>
                      <a:gd name="connsiteY11" fmla="*/ 15897 h 687839"/>
                      <a:gd name="connsiteX12" fmla="*/ 48409 w 76205"/>
                      <a:gd name="connsiteY12" fmla="*/ 0 h 6878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76205" h="687839">
                        <a:moveTo>
                          <a:pt x="48409" y="0"/>
                        </a:moveTo>
                        <a:lnTo>
                          <a:pt x="63171" y="84599"/>
                        </a:lnTo>
                        <a:cubicBezTo>
                          <a:pt x="71717" y="158899"/>
                          <a:pt x="76205" y="235829"/>
                          <a:pt x="76205" y="314624"/>
                        </a:cubicBezTo>
                        <a:cubicBezTo>
                          <a:pt x="76205" y="393419"/>
                          <a:pt x="71717" y="470349"/>
                          <a:pt x="63171" y="544650"/>
                        </a:cubicBezTo>
                        <a:lnTo>
                          <a:pt x="39539" y="680081"/>
                        </a:lnTo>
                        <a:lnTo>
                          <a:pt x="12963" y="687089"/>
                        </a:lnTo>
                        <a:lnTo>
                          <a:pt x="0" y="687839"/>
                        </a:lnTo>
                        <a:lnTo>
                          <a:pt x="25620" y="536925"/>
                        </a:lnTo>
                        <a:cubicBezTo>
                          <a:pt x="33657" y="465120"/>
                          <a:pt x="37877" y="390773"/>
                          <a:pt x="37877" y="314624"/>
                        </a:cubicBezTo>
                        <a:lnTo>
                          <a:pt x="29021" y="153996"/>
                        </a:lnTo>
                        <a:lnTo>
                          <a:pt x="39587" y="125499"/>
                        </a:lnTo>
                        <a:cubicBezTo>
                          <a:pt x="47336" y="96455"/>
                          <a:pt x="49970" y="58850"/>
                          <a:pt x="49216" y="15897"/>
                        </a:cubicBezTo>
                        <a:lnTo>
                          <a:pt x="48409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1710" name="フリーフォーム: 図形 1709">
                    <a:extLst>
                      <a:ext uri="{FF2B5EF4-FFF2-40B4-BE49-F238E27FC236}">
                        <a16:creationId xmlns:a16="http://schemas.microsoft.com/office/drawing/2014/main" id="{BAB5F759-D2EA-466D-909F-F310F3DA9C7E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5227226" y="4904479"/>
                    <a:ext cx="161302" cy="869300"/>
                  </a:xfrm>
                  <a:custGeom>
                    <a:avLst/>
                    <a:gdLst>
                      <a:gd name="connsiteX0" fmla="*/ 0 w 161302"/>
                      <a:gd name="connsiteY0" fmla="*/ 13036 h 869300"/>
                      <a:gd name="connsiteX1" fmla="*/ 95322 w 161302"/>
                      <a:gd name="connsiteY1" fmla="*/ 0 h 869300"/>
                      <a:gd name="connsiteX2" fmla="*/ 110882 w 161302"/>
                      <a:gd name="connsiteY2" fmla="*/ 50999 h 869300"/>
                      <a:gd name="connsiteX3" fmla="*/ 161302 w 161302"/>
                      <a:gd name="connsiteY3" fmla="*/ 495272 h 869300"/>
                      <a:gd name="connsiteX4" fmla="*/ 148267 w 161302"/>
                      <a:gd name="connsiteY4" fmla="*/ 725298 h 869300"/>
                      <a:gd name="connsiteX5" fmla="*/ 133661 w 161302"/>
                      <a:gd name="connsiteY5" fmla="*/ 809004 h 869300"/>
                      <a:gd name="connsiteX6" fmla="*/ 26692 w 161302"/>
                      <a:gd name="connsiteY6" fmla="*/ 869300 h 869300"/>
                      <a:gd name="connsiteX7" fmla="*/ 53166 w 161302"/>
                      <a:gd name="connsiteY7" fmla="*/ 705734 h 869300"/>
                      <a:gd name="connsiteX8" fmla="*/ 64229 w 161302"/>
                      <a:gd name="connsiteY8" fmla="*/ 495272 h 869300"/>
                      <a:gd name="connsiteX9" fmla="*/ 21438 w 161302"/>
                      <a:gd name="connsiteY9" fmla="*/ 88785 h 869300"/>
                      <a:gd name="connsiteX10" fmla="*/ 0 w 161302"/>
                      <a:gd name="connsiteY10" fmla="*/ 13036 h 8693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61302" h="869300">
                        <a:moveTo>
                          <a:pt x="0" y="13036"/>
                        </a:moveTo>
                        <a:lnTo>
                          <a:pt x="95322" y="0"/>
                        </a:lnTo>
                        <a:lnTo>
                          <a:pt x="110882" y="50999"/>
                        </a:lnTo>
                        <a:cubicBezTo>
                          <a:pt x="143349" y="187551"/>
                          <a:pt x="161302" y="337682"/>
                          <a:pt x="161302" y="495272"/>
                        </a:cubicBezTo>
                        <a:cubicBezTo>
                          <a:pt x="161302" y="574067"/>
                          <a:pt x="156813" y="650998"/>
                          <a:pt x="148267" y="725298"/>
                        </a:cubicBezTo>
                        <a:lnTo>
                          <a:pt x="133661" y="809004"/>
                        </a:lnTo>
                        <a:lnTo>
                          <a:pt x="26692" y="869300"/>
                        </a:lnTo>
                        <a:lnTo>
                          <a:pt x="53166" y="705734"/>
                        </a:lnTo>
                        <a:cubicBezTo>
                          <a:pt x="60420" y="637753"/>
                          <a:pt x="64229" y="567366"/>
                          <a:pt x="64229" y="495272"/>
                        </a:cubicBezTo>
                        <a:cubicBezTo>
                          <a:pt x="64230" y="351085"/>
                          <a:pt x="48992" y="213723"/>
                          <a:pt x="21438" y="88785"/>
                        </a:cubicBezTo>
                        <a:lnTo>
                          <a:pt x="0" y="13036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sp>
            <p:nvSpPr>
              <p:cNvPr id="1643" name="四角形: 角を丸くする 1642">
                <a:extLst>
                  <a:ext uri="{FF2B5EF4-FFF2-40B4-BE49-F238E27FC236}">
                    <a16:creationId xmlns:a16="http://schemas.microsoft.com/office/drawing/2014/main" id="{8B5375FD-2B59-4312-9BCF-D60F57FF77BE}"/>
                  </a:ext>
                </a:extLst>
              </p:cNvPr>
              <p:cNvSpPr/>
              <p:nvPr/>
            </p:nvSpPr>
            <p:spPr>
              <a:xfrm rot="1358012">
                <a:off x="6642899" y="4432662"/>
                <a:ext cx="81493" cy="206256"/>
              </a:xfrm>
              <a:prstGeom prst="roundRect">
                <a:avLst>
                  <a:gd name="adj" fmla="val 16398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4" name="グループ化 1643">
                <a:extLst>
                  <a:ext uri="{FF2B5EF4-FFF2-40B4-BE49-F238E27FC236}">
                    <a16:creationId xmlns:a16="http://schemas.microsoft.com/office/drawing/2014/main" id="{3150E520-638C-4AC5-95CA-338F9ABC9586}"/>
                  </a:ext>
                </a:extLst>
              </p:cNvPr>
              <p:cNvGrpSpPr/>
              <p:nvPr/>
            </p:nvGrpSpPr>
            <p:grpSpPr>
              <a:xfrm>
                <a:off x="6071339" y="4247874"/>
                <a:ext cx="673867" cy="703492"/>
                <a:chOff x="4558637" y="4683363"/>
                <a:chExt cx="1054761" cy="1101131"/>
              </a:xfrm>
              <a:solidFill>
                <a:srgbClr val="FF0000"/>
              </a:solidFill>
            </p:grpSpPr>
            <p:sp>
              <p:nvSpPr>
                <p:cNvPr id="1701" name="フリーフォーム: 図形 1700">
                  <a:extLst>
                    <a:ext uri="{FF2B5EF4-FFF2-40B4-BE49-F238E27FC236}">
                      <a16:creationId xmlns:a16="http://schemas.microsoft.com/office/drawing/2014/main" id="{DD84EDB3-82D4-4F46-AE2C-068E1C3D0DE5}"/>
                    </a:ext>
                  </a:extLst>
                </p:cNvPr>
                <p:cNvSpPr/>
                <p:nvPr/>
              </p:nvSpPr>
              <p:spPr>
                <a:xfrm>
                  <a:off x="4558637" y="4683363"/>
                  <a:ext cx="1054761" cy="1005105"/>
                </a:xfrm>
                <a:custGeom>
                  <a:avLst/>
                  <a:gdLst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1042987 w 1042987"/>
                    <a:gd name="connsiteY5" fmla="*/ 404813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38213"/>
                    <a:gd name="connsiteX1" fmla="*/ 414337 w 1042987"/>
                    <a:gd name="connsiteY1" fmla="*/ 547688 h 938213"/>
                    <a:gd name="connsiteX2" fmla="*/ 0 w 1042987"/>
                    <a:gd name="connsiteY2" fmla="*/ 752475 h 938213"/>
                    <a:gd name="connsiteX3" fmla="*/ 233362 w 1042987"/>
                    <a:gd name="connsiteY3" fmla="*/ 938213 h 938213"/>
                    <a:gd name="connsiteX4" fmla="*/ 547687 w 1042987"/>
                    <a:gd name="connsiteY4" fmla="*/ 938213 h 938213"/>
                    <a:gd name="connsiteX5" fmla="*/ 895350 w 1042987"/>
                    <a:gd name="connsiteY5" fmla="*/ 610282 h 938213"/>
                    <a:gd name="connsiteX6" fmla="*/ 1042987 w 1042987"/>
                    <a:gd name="connsiteY6" fmla="*/ 295275 h 938213"/>
                    <a:gd name="connsiteX7" fmla="*/ 819150 w 1042987"/>
                    <a:gd name="connsiteY7" fmla="*/ 209550 h 938213"/>
                    <a:gd name="connsiteX8" fmla="*/ 642937 w 1042987"/>
                    <a:gd name="connsiteY8" fmla="*/ 0 h 938213"/>
                    <a:gd name="connsiteX0" fmla="*/ 642937 w 1042987"/>
                    <a:gd name="connsiteY0" fmla="*/ 0 h 942680"/>
                    <a:gd name="connsiteX1" fmla="*/ 414337 w 1042987"/>
                    <a:gd name="connsiteY1" fmla="*/ 547688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42937 w 1042987"/>
                    <a:gd name="connsiteY0" fmla="*/ 0 h 942680"/>
                    <a:gd name="connsiteX1" fmla="*/ 423862 w 1042987"/>
                    <a:gd name="connsiteY1" fmla="*/ 480687 h 942680"/>
                    <a:gd name="connsiteX2" fmla="*/ 0 w 1042987"/>
                    <a:gd name="connsiteY2" fmla="*/ 752475 h 942680"/>
                    <a:gd name="connsiteX3" fmla="*/ 233362 w 1042987"/>
                    <a:gd name="connsiteY3" fmla="*/ 938213 h 942680"/>
                    <a:gd name="connsiteX4" fmla="*/ 695324 w 1042987"/>
                    <a:gd name="connsiteY4" fmla="*/ 942680 h 942680"/>
                    <a:gd name="connsiteX5" fmla="*/ 895350 w 1042987"/>
                    <a:gd name="connsiteY5" fmla="*/ 610282 h 942680"/>
                    <a:gd name="connsiteX6" fmla="*/ 1042987 w 1042987"/>
                    <a:gd name="connsiteY6" fmla="*/ 295275 h 942680"/>
                    <a:gd name="connsiteX7" fmla="*/ 819150 w 1042987"/>
                    <a:gd name="connsiteY7" fmla="*/ 209550 h 942680"/>
                    <a:gd name="connsiteX8" fmla="*/ 642937 w 1042987"/>
                    <a:gd name="connsiteY8" fmla="*/ 0 h 942680"/>
                    <a:gd name="connsiteX0" fmla="*/ 657616 w 1057666"/>
                    <a:gd name="connsiteY0" fmla="*/ 0 h 942680"/>
                    <a:gd name="connsiteX1" fmla="*/ 438541 w 1057666"/>
                    <a:gd name="connsiteY1" fmla="*/ 480687 h 942680"/>
                    <a:gd name="connsiteX2" fmla="*/ 14679 w 1057666"/>
                    <a:gd name="connsiteY2" fmla="*/ 752475 h 942680"/>
                    <a:gd name="connsiteX3" fmla="*/ 248041 w 1057666"/>
                    <a:gd name="connsiteY3" fmla="*/ 938213 h 942680"/>
                    <a:gd name="connsiteX4" fmla="*/ 710003 w 1057666"/>
                    <a:gd name="connsiteY4" fmla="*/ 942680 h 942680"/>
                    <a:gd name="connsiteX5" fmla="*/ 910029 w 1057666"/>
                    <a:gd name="connsiteY5" fmla="*/ 610282 h 942680"/>
                    <a:gd name="connsiteX6" fmla="*/ 1057666 w 1057666"/>
                    <a:gd name="connsiteY6" fmla="*/ 295275 h 942680"/>
                    <a:gd name="connsiteX7" fmla="*/ 833829 w 1057666"/>
                    <a:gd name="connsiteY7" fmla="*/ 209550 h 942680"/>
                    <a:gd name="connsiteX8" fmla="*/ 657616 w 1057666"/>
                    <a:gd name="connsiteY8" fmla="*/ 0 h 942680"/>
                    <a:gd name="connsiteX0" fmla="*/ 660602 w 1060652"/>
                    <a:gd name="connsiteY0" fmla="*/ 0 h 942680"/>
                    <a:gd name="connsiteX1" fmla="*/ 441527 w 1060652"/>
                    <a:gd name="connsiteY1" fmla="*/ 480687 h 942680"/>
                    <a:gd name="connsiteX2" fmla="*/ 17665 w 1060652"/>
                    <a:gd name="connsiteY2" fmla="*/ 752475 h 942680"/>
                    <a:gd name="connsiteX3" fmla="*/ 251027 w 1060652"/>
                    <a:gd name="connsiteY3" fmla="*/ 938213 h 942680"/>
                    <a:gd name="connsiteX4" fmla="*/ 712989 w 1060652"/>
                    <a:gd name="connsiteY4" fmla="*/ 942680 h 942680"/>
                    <a:gd name="connsiteX5" fmla="*/ 913015 w 1060652"/>
                    <a:gd name="connsiteY5" fmla="*/ 610282 h 942680"/>
                    <a:gd name="connsiteX6" fmla="*/ 1060652 w 1060652"/>
                    <a:gd name="connsiteY6" fmla="*/ 295275 h 942680"/>
                    <a:gd name="connsiteX7" fmla="*/ 836815 w 1060652"/>
                    <a:gd name="connsiteY7" fmla="*/ 209550 h 942680"/>
                    <a:gd name="connsiteX8" fmla="*/ 660602 w 1060652"/>
                    <a:gd name="connsiteY8" fmla="*/ 0 h 942680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60602 w 1060652"/>
                    <a:gd name="connsiteY0" fmla="*/ 0 h 942682"/>
                    <a:gd name="connsiteX1" fmla="*/ 441527 w 1060652"/>
                    <a:gd name="connsiteY1" fmla="*/ 480687 h 942682"/>
                    <a:gd name="connsiteX2" fmla="*/ 17665 w 1060652"/>
                    <a:gd name="connsiteY2" fmla="*/ 752475 h 942682"/>
                    <a:gd name="connsiteX3" fmla="*/ 251027 w 1060652"/>
                    <a:gd name="connsiteY3" fmla="*/ 938213 h 942682"/>
                    <a:gd name="connsiteX4" fmla="*/ 712989 w 1060652"/>
                    <a:gd name="connsiteY4" fmla="*/ 942680 h 942682"/>
                    <a:gd name="connsiteX5" fmla="*/ 913015 w 1060652"/>
                    <a:gd name="connsiteY5" fmla="*/ 610282 h 942682"/>
                    <a:gd name="connsiteX6" fmla="*/ 1060652 w 1060652"/>
                    <a:gd name="connsiteY6" fmla="*/ 295275 h 942682"/>
                    <a:gd name="connsiteX7" fmla="*/ 836815 w 1060652"/>
                    <a:gd name="connsiteY7" fmla="*/ 209550 h 942682"/>
                    <a:gd name="connsiteX8" fmla="*/ 660602 w 1060652"/>
                    <a:gd name="connsiteY8" fmla="*/ 0 h 942682"/>
                    <a:gd name="connsiteX0" fmla="*/ 646789 w 1046839"/>
                    <a:gd name="connsiteY0" fmla="*/ 0 h 942682"/>
                    <a:gd name="connsiteX1" fmla="*/ 406283 w 1046839"/>
                    <a:gd name="connsiteY1" fmla="*/ 469520 h 942682"/>
                    <a:gd name="connsiteX2" fmla="*/ 3852 w 1046839"/>
                    <a:gd name="connsiteY2" fmla="*/ 752475 h 942682"/>
                    <a:gd name="connsiteX3" fmla="*/ 237214 w 1046839"/>
                    <a:gd name="connsiteY3" fmla="*/ 938213 h 942682"/>
                    <a:gd name="connsiteX4" fmla="*/ 699176 w 1046839"/>
                    <a:gd name="connsiteY4" fmla="*/ 942680 h 942682"/>
                    <a:gd name="connsiteX5" fmla="*/ 899202 w 1046839"/>
                    <a:gd name="connsiteY5" fmla="*/ 610282 h 942682"/>
                    <a:gd name="connsiteX6" fmla="*/ 1046839 w 1046839"/>
                    <a:gd name="connsiteY6" fmla="*/ 295275 h 942682"/>
                    <a:gd name="connsiteX7" fmla="*/ 823002 w 1046839"/>
                    <a:gd name="connsiteY7" fmla="*/ 209550 h 942682"/>
                    <a:gd name="connsiteX8" fmla="*/ 646789 w 1046839"/>
                    <a:gd name="connsiteY8" fmla="*/ 0 h 942682"/>
                    <a:gd name="connsiteX0" fmla="*/ 654711 w 1054761"/>
                    <a:gd name="connsiteY0" fmla="*/ 0 h 942682"/>
                    <a:gd name="connsiteX1" fmla="*/ 414205 w 1054761"/>
                    <a:gd name="connsiteY1" fmla="*/ 469520 h 942682"/>
                    <a:gd name="connsiteX2" fmla="*/ 11774 w 1054761"/>
                    <a:gd name="connsiteY2" fmla="*/ 752475 h 942682"/>
                    <a:gd name="connsiteX3" fmla="*/ 245136 w 1054761"/>
                    <a:gd name="connsiteY3" fmla="*/ 938213 h 942682"/>
                    <a:gd name="connsiteX4" fmla="*/ 707098 w 1054761"/>
                    <a:gd name="connsiteY4" fmla="*/ 942680 h 942682"/>
                    <a:gd name="connsiteX5" fmla="*/ 907124 w 1054761"/>
                    <a:gd name="connsiteY5" fmla="*/ 610282 h 942682"/>
                    <a:gd name="connsiteX6" fmla="*/ 1054761 w 1054761"/>
                    <a:gd name="connsiteY6" fmla="*/ 295275 h 942682"/>
                    <a:gd name="connsiteX7" fmla="*/ 830924 w 1054761"/>
                    <a:gd name="connsiteY7" fmla="*/ 209550 h 942682"/>
                    <a:gd name="connsiteX8" fmla="*/ 654711 w 1054761"/>
                    <a:gd name="connsiteY8" fmla="*/ 0 h 942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54761" h="942682">
                      <a:moveTo>
                        <a:pt x="654711" y="0"/>
                      </a:moveTo>
                      <a:cubicBezTo>
                        <a:pt x="581686" y="160229"/>
                        <a:pt x="499137" y="389692"/>
                        <a:pt x="414205" y="469520"/>
                      </a:cubicBezTo>
                      <a:cubicBezTo>
                        <a:pt x="329273" y="549348"/>
                        <a:pt x="68527" y="643092"/>
                        <a:pt x="11774" y="752475"/>
                      </a:cubicBezTo>
                      <a:cubicBezTo>
                        <a:pt x="-44979" y="861858"/>
                        <a:pt x="114962" y="938834"/>
                        <a:pt x="245136" y="938213"/>
                      </a:cubicBezTo>
                      <a:lnTo>
                        <a:pt x="707098" y="942680"/>
                      </a:lnTo>
                      <a:cubicBezTo>
                        <a:pt x="783298" y="943548"/>
                        <a:pt x="840449" y="721081"/>
                        <a:pt x="907124" y="610282"/>
                      </a:cubicBezTo>
                      <a:lnTo>
                        <a:pt x="1054761" y="295275"/>
                      </a:lnTo>
                      <a:lnTo>
                        <a:pt x="830924" y="209550"/>
                      </a:lnTo>
                      <a:lnTo>
                        <a:pt x="65471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フリーフォーム: 図形 1701">
                  <a:extLst>
                    <a:ext uri="{FF2B5EF4-FFF2-40B4-BE49-F238E27FC236}">
                      <a16:creationId xmlns:a16="http://schemas.microsoft.com/office/drawing/2014/main" id="{4A4ACBA1-42BA-45C9-832E-D74DDF3B01EF}"/>
                    </a:ext>
                  </a:extLst>
                </p:cNvPr>
                <p:cNvSpPr/>
                <p:nvPr/>
              </p:nvSpPr>
              <p:spPr>
                <a:xfrm rot="1800000">
                  <a:off x="5011916" y="4752339"/>
                  <a:ext cx="188197" cy="1032155"/>
                </a:xfrm>
                <a:custGeom>
                  <a:avLst/>
                  <a:gdLst>
                    <a:gd name="connsiteX0" fmla="*/ 0 w 188197"/>
                    <a:gd name="connsiteY0" fmla="*/ 0 h 1032155"/>
                    <a:gd name="connsiteX1" fmla="*/ 110662 w 188197"/>
                    <a:gd name="connsiteY1" fmla="*/ 44122 h 1032155"/>
                    <a:gd name="connsiteX2" fmla="*/ 137778 w 188197"/>
                    <a:gd name="connsiteY2" fmla="*/ 132993 h 1032155"/>
                    <a:gd name="connsiteX3" fmla="*/ 188197 w 188197"/>
                    <a:gd name="connsiteY3" fmla="*/ 577266 h 1032155"/>
                    <a:gd name="connsiteX4" fmla="*/ 175162 w 188197"/>
                    <a:gd name="connsiteY4" fmla="*/ 807292 h 1032155"/>
                    <a:gd name="connsiteX5" fmla="*/ 146887 w 188197"/>
                    <a:gd name="connsiteY5" fmla="*/ 969338 h 1032155"/>
                    <a:gd name="connsiteX6" fmla="*/ 40553 w 188197"/>
                    <a:gd name="connsiteY6" fmla="*/ 1029277 h 1032155"/>
                    <a:gd name="connsiteX7" fmla="*/ 34635 w 188197"/>
                    <a:gd name="connsiteY7" fmla="*/ 1032155 h 1032155"/>
                    <a:gd name="connsiteX8" fmla="*/ 48333 w 188197"/>
                    <a:gd name="connsiteY8" fmla="*/ 983754 h 1032155"/>
                    <a:gd name="connsiteX9" fmla="*/ 91125 w 188197"/>
                    <a:gd name="connsiteY9" fmla="*/ 577266 h 1032155"/>
                    <a:gd name="connsiteX10" fmla="*/ 48333 w 188197"/>
                    <a:gd name="connsiteY10" fmla="*/ 170779 h 1032155"/>
                    <a:gd name="connsiteX11" fmla="*/ 0 w 188197"/>
                    <a:gd name="connsiteY11" fmla="*/ 0 h 1032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8197" h="1032155">
                      <a:moveTo>
                        <a:pt x="0" y="0"/>
                      </a:moveTo>
                      <a:lnTo>
                        <a:pt x="110662" y="44122"/>
                      </a:lnTo>
                      <a:lnTo>
                        <a:pt x="137778" y="132993"/>
                      </a:lnTo>
                      <a:cubicBezTo>
                        <a:pt x="170244" y="269545"/>
                        <a:pt x="188197" y="419676"/>
                        <a:pt x="188197" y="577266"/>
                      </a:cubicBezTo>
                      <a:cubicBezTo>
                        <a:pt x="188197" y="656061"/>
                        <a:pt x="183709" y="732991"/>
                        <a:pt x="175162" y="807292"/>
                      </a:cubicBezTo>
                      <a:lnTo>
                        <a:pt x="146887" y="969338"/>
                      </a:lnTo>
                      <a:lnTo>
                        <a:pt x="40553" y="1029277"/>
                      </a:lnTo>
                      <a:lnTo>
                        <a:pt x="34635" y="1032155"/>
                      </a:lnTo>
                      <a:lnTo>
                        <a:pt x="48333" y="983754"/>
                      </a:lnTo>
                      <a:cubicBezTo>
                        <a:pt x="75888" y="858816"/>
                        <a:pt x="91124" y="721454"/>
                        <a:pt x="91125" y="577266"/>
                      </a:cubicBezTo>
                      <a:cubicBezTo>
                        <a:pt x="91124" y="433079"/>
                        <a:pt x="75888" y="295717"/>
                        <a:pt x="48333" y="170779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3" name="フリーフォーム: 図形 1702">
                  <a:extLst>
                    <a:ext uri="{FF2B5EF4-FFF2-40B4-BE49-F238E27FC236}">
                      <a16:creationId xmlns:a16="http://schemas.microsoft.com/office/drawing/2014/main" id="{193F9E2D-45FA-4239-B1D0-8FB4EB893ECB}"/>
                    </a:ext>
                  </a:extLst>
                </p:cNvPr>
                <p:cNvSpPr/>
                <p:nvPr/>
              </p:nvSpPr>
              <p:spPr>
                <a:xfrm rot="1800000">
                  <a:off x="4823513" y="5030855"/>
                  <a:ext cx="76205" cy="687839"/>
                </a:xfrm>
                <a:custGeom>
                  <a:avLst/>
                  <a:gdLst>
                    <a:gd name="connsiteX0" fmla="*/ 48409 w 76205"/>
                    <a:gd name="connsiteY0" fmla="*/ 0 h 687839"/>
                    <a:gd name="connsiteX1" fmla="*/ 63171 w 76205"/>
                    <a:gd name="connsiteY1" fmla="*/ 84599 h 687839"/>
                    <a:gd name="connsiteX2" fmla="*/ 76205 w 76205"/>
                    <a:gd name="connsiteY2" fmla="*/ 314624 h 687839"/>
                    <a:gd name="connsiteX3" fmla="*/ 63171 w 76205"/>
                    <a:gd name="connsiteY3" fmla="*/ 544650 h 687839"/>
                    <a:gd name="connsiteX4" fmla="*/ 39539 w 76205"/>
                    <a:gd name="connsiteY4" fmla="*/ 680081 h 687839"/>
                    <a:gd name="connsiteX5" fmla="*/ 12963 w 76205"/>
                    <a:gd name="connsiteY5" fmla="*/ 687089 h 687839"/>
                    <a:gd name="connsiteX6" fmla="*/ 0 w 76205"/>
                    <a:gd name="connsiteY6" fmla="*/ 687839 h 687839"/>
                    <a:gd name="connsiteX7" fmla="*/ 25620 w 76205"/>
                    <a:gd name="connsiteY7" fmla="*/ 536925 h 687839"/>
                    <a:gd name="connsiteX8" fmla="*/ 37877 w 76205"/>
                    <a:gd name="connsiteY8" fmla="*/ 314624 h 687839"/>
                    <a:gd name="connsiteX9" fmla="*/ 29021 w 76205"/>
                    <a:gd name="connsiteY9" fmla="*/ 153996 h 687839"/>
                    <a:gd name="connsiteX10" fmla="*/ 39587 w 76205"/>
                    <a:gd name="connsiteY10" fmla="*/ 125499 h 687839"/>
                    <a:gd name="connsiteX11" fmla="*/ 49216 w 76205"/>
                    <a:gd name="connsiteY11" fmla="*/ 15897 h 687839"/>
                    <a:gd name="connsiteX12" fmla="*/ 48409 w 76205"/>
                    <a:gd name="connsiteY12" fmla="*/ 0 h 6878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6205" h="687839">
                      <a:moveTo>
                        <a:pt x="48409" y="0"/>
                      </a:moveTo>
                      <a:lnTo>
                        <a:pt x="63171" y="84599"/>
                      </a:lnTo>
                      <a:cubicBezTo>
                        <a:pt x="71717" y="158899"/>
                        <a:pt x="76205" y="235829"/>
                        <a:pt x="76205" y="314624"/>
                      </a:cubicBezTo>
                      <a:cubicBezTo>
                        <a:pt x="76205" y="393419"/>
                        <a:pt x="71717" y="470349"/>
                        <a:pt x="63171" y="544650"/>
                      </a:cubicBezTo>
                      <a:lnTo>
                        <a:pt x="39539" y="680081"/>
                      </a:lnTo>
                      <a:lnTo>
                        <a:pt x="12963" y="687089"/>
                      </a:lnTo>
                      <a:lnTo>
                        <a:pt x="0" y="687839"/>
                      </a:lnTo>
                      <a:lnTo>
                        <a:pt x="25620" y="536925"/>
                      </a:lnTo>
                      <a:cubicBezTo>
                        <a:pt x="33657" y="465120"/>
                        <a:pt x="37877" y="390773"/>
                        <a:pt x="37877" y="314624"/>
                      </a:cubicBezTo>
                      <a:lnTo>
                        <a:pt x="29021" y="153996"/>
                      </a:lnTo>
                      <a:lnTo>
                        <a:pt x="39587" y="125499"/>
                      </a:lnTo>
                      <a:cubicBezTo>
                        <a:pt x="47336" y="96455"/>
                        <a:pt x="49970" y="58850"/>
                        <a:pt x="49216" y="15897"/>
                      </a:cubicBezTo>
                      <a:lnTo>
                        <a:pt x="48409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04" name="フリーフォーム: 図形 1703">
                  <a:extLst>
                    <a:ext uri="{FF2B5EF4-FFF2-40B4-BE49-F238E27FC236}">
                      <a16:creationId xmlns:a16="http://schemas.microsoft.com/office/drawing/2014/main" id="{C67022E4-D3C1-4CD8-A3F7-7E72DE5E0899}"/>
                    </a:ext>
                  </a:extLst>
                </p:cNvPr>
                <p:cNvSpPr/>
                <p:nvPr/>
              </p:nvSpPr>
              <p:spPr>
                <a:xfrm rot="1800000">
                  <a:off x="5227226" y="4904479"/>
                  <a:ext cx="161302" cy="869300"/>
                </a:xfrm>
                <a:custGeom>
                  <a:avLst/>
                  <a:gdLst>
                    <a:gd name="connsiteX0" fmla="*/ 0 w 161302"/>
                    <a:gd name="connsiteY0" fmla="*/ 13036 h 869300"/>
                    <a:gd name="connsiteX1" fmla="*/ 95322 w 161302"/>
                    <a:gd name="connsiteY1" fmla="*/ 0 h 869300"/>
                    <a:gd name="connsiteX2" fmla="*/ 110882 w 161302"/>
                    <a:gd name="connsiteY2" fmla="*/ 50999 h 869300"/>
                    <a:gd name="connsiteX3" fmla="*/ 161302 w 161302"/>
                    <a:gd name="connsiteY3" fmla="*/ 495272 h 869300"/>
                    <a:gd name="connsiteX4" fmla="*/ 148267 w 161302"/>
                    <a:gd name="connsiteY4" fmla="*/ 725298 h 869300"/>
                    <a:gd name="connsiteX5" fmla="*/ 133661 w 161302"/>
                    <a:gd name="connsiteY5" fmla="*/ 809004 h 869300"/>
                    <a:gd name="connsiteX6" fmla="*/ 26692 w 161302"/>
                    <a:gd name="connsiteY6" fmla="*/ 869300 h 869300"/>
                    <a:gd name="connsiteX7" fmla="*/ 53166 w 161302"/>
                    <a:gd name="connsiteY7" fmla="*/ 705734 h 869300"/>
                    <a:gd name="connsiteX8" fmla="*/ 64229 w 161302"/>
                    <a:gd name="connsiteY8" fmla="*/ 495272 h 869300"/>
                    <a:gd name="connsiteX9" fmla="*/ 21438 w 161302"/>
                    <a:gd name="connsiteY9" fmla="*/ 88785 h 869300"/>
                    <a:gd name="connsiteX10" fmla="*/ 0 w 161302"/>
                    <a:gd name="connsiteY10" fmla="*/ 13036 h 869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1302" h="869300">
                      <a:moveTo>
                        <a:pt x="0" y="13036"/>
                      </a:moveTo>
                      <a:lnTo>
                        <a:pt x="95322" y="0"/>
                      </a:lnTo>
                      <a:lnTo>
                        <a:pt x="110882" y="50999"/>
                      </a:lnTo>
                      <a:cubicBezTo>
                        <a:pt x="143349" y="187551"/>
                        <a:pt x="161302" y="337682"/>
                        <a:pt x="161302" y="495272"/>
                      </a:cubicBezTo>
                      <a:cubicBezTo>
                        <a:pt x="161302" y="574067"/>
                        <a:pt x="156813" y="650998"/>
                        <a:pt x="148267" y="725298"/>
                      </a:cubicBezTo>
                      <a:lnTo>
                        <a:pt x="133661" y="809004"/>
                      </a:lnTo>
                      <a:lnTo>
                        <a:pt x="26692" y="869300"/>
                      </a:lnTo>
                      <a:lnTo>
                        <a:pt x="53166" y="705734"/>
                      </a:lnTo>
                      <a:cubicBezTo>
                        <a:pt x="60420" y="637753"/>
                        <a:pt x="64229" y="567366"/>
                        <a:pt x="64229" y="495272"/>
                      </a:cubicBezTo>
                      <a:cubicBezTo>
                        <a:pt x="64230" y="351085"/>
                        <a:pt x="48992" y="213723"/>
                        <a:pt x="21438" y="88785"/>
                      </a:cubicBezTo>
                      <a:lnTo>
                        <a:pt x="0" y="13036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645" name="グループ化 1644">
                <a:extLst>
                  <a:ext uri="{FF2B5EF4-FFF2-40B4-BE49-F238E27FC236}">
                    <a16:creationId xmlns:a16="http://schemas.microsoft.com/office/drawing/2014/main" id="{8B85B8AD-B065-4816-A13E-D618651EDFEA}"/>
                  </a:ext>
                </a:extLst>
              </p:cNvPr>
              <p:cNvGrpSpPr/>
              <p:nvPr/>
            </p:nvGrpSpPr>
            <p:grpSpPr>
              <a:xfrm>
                <a:off x="6509171" y="4099952"/>
                <a:ext cx="723584" cy="528714"/>
                <a:chOff x="7486651" y="3499152"/>
                <a:chExt cx="1460879" cy="1067449"/>
              </a:xfrm>
              <a:solidFill>
                <a:srgbClr val="FF0000"/>
              </a:solidFill>
            </p:grpSpPr>
            <p:sp>
              <p:nvSpPr>
                <p:cNvPr id="1692" name="四角形: 角を丸くする 1691">
                  <a:extLst>
                    <a:ext uri="{FF2B5EF4-FFF2-40B4-BE49-F238E27FC236}">
                      <a16:creationId xmlns:a16="http://schemas.microsoft.com/office/drawing/2014/main" id="{5C48DEAE-B213-45F7-BF02-D8F776F8E5E4}"/>
                    </a:ext>
                  </a:extLst>
                </p:cNvPr>
                <p:cNvSpPr/>
                <p:nvPr/>
              </p:nvSpPr>
              <p:spPr>
                <a:xfrm>
                  <a:off x="7526635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93" name="四角形: 上の 2 つの角を丸める 1692">
                  <a:extLst>
                    <a:ext uri="{FF2B5EF4-FFF2-40B4-BE49-F238E27FC236}">
                      <a16:creationId xmlns:a16="http://schemas.microsoft.com/office/drawing/2014/main" id="{E948A8A0-CEC9-4CDD-9CC5-16E5DDE332A6}"/>
                    </a:ext>
                  </a:extLst>
                </p:cNvPr>
                <p:cNvSpPr/>
                <p:nvPr/>
              </p:nvSpPr>
              <p:spPr>
                <a:xfrm>
                  <a:off x="7486651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4" name="楕円 1693">
                  <a:extLst>
                    <a:ext uri="{FF2B5EF4-FFF2-40B4-BE49-F238E27FC236}">
                      <a16:creationId xmlns:a16="http://schemas.microsoft.com/office/drawing/2014/main" id="{BA544504-87B2-48AC-A250-932B5A6DD4AE}"/>
                    </a:ext>
                  </a:extLst>
                </p:cNvPr>
                <p:cNvSpPr/>
                <p:nvPr/>
              </p:nvSpPr>
              <p:spPr>
                <a:xfrm>
                  <a:off x="7497653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5" name="四角形: 角を丸くする 1694">
                  <a:extLst>
                    <a:ext uri="{FF2B5EF4-FFF2-40B4-BE49-F238E27FC236}">
                      <a16:creationId xmlns:a16="http://schemas.microsoft.com/office/drawing/2014/main" id="{DF3D747D-813F-4354-BE9E-807CA2A6030A}"/>
                    </a:ext>
                  </a:extLst>
                </p:cNvPr>
                <p:cNvSpPr/>
                <p:nvPr/>
              </p:nvSpPr>
              <p:spPr>
                <a:xfrm>
                  <a:off x="8886328" y="3989821"/>
                  <a:ext cx="21218" cy="32835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96" name="四角形: 上の 2 つの角を丸める 1695">
                  <a:extLst>
                    <a:ext uri="{FF2B5EF4-FFF2-40B4-BE49-F238E27FC236}">
                      <a16:creationId xmlns:a16="http://schemas.microsoft.com/office/drawing/2014/main" id="{FADCFE03-3E55-49D3-9DB8-48BB360FD1E1}"/>
                    </a:ext>
                  </a:extLst>
                </p:cNvPr>
                <p:cNvSpPr/>
                <p:nvPr/>
              </p:nvSpPr>
              <p:spPr>
                <a:xfrm>
                  <a:off x="8846344" y="4318177"/>
                  <a:ext cx="101186" cy="24842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7" name="楕円 1696">
                  <a:extLst>
                    <a:ext uri="{FF2B5EF4-FFF2-40B4-BE49-F238E27FC236}">
                      <a16:creationId xmlns:a16="http://schemas.microsoft.com/office/drawing/2014/main" id="{E982EF40-491B-497B-9690-2EBDE81C3B01}"/>
                    </a:ext>
                  </a:extLst>
                </p:cNvPr>
                <p:cNvSpPr/>
                <p:nvPr/>
              </p:nvSpPr>
              <p:spPr>
                <a:xfrm>
                  <a:off x="8857346" y="4287918"/>
                  <a:ext cx="79182" cy="45719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8" name="フリーフォーム: 図形 1697">
                  <a:extLst>
                    <a:ext uri="{FF2B5EF4-FFF2-40B4-BE49-F238E27FC236}">
                      <a16:creationId xmlns:a16="http://schemas.microsoft.com/office/drawing/2014/main" id="{516A13A5-F7BF-4108-87B2-E9ADA47288A7}"/>
                    </a:ext>
                  </a:extLst>
                </p:cNvPr>
                <p:cNvSpPr/>
                <p:nvPr/>
              </p:nvSpPr>
              <p:spPr>
                <a:xfrm>
                  <a:off x="7501309" y="3499152"/>
                  <a:ext cx="1438417" cy="753425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9" name="フリーフォーム: 図形 1698">
                  <a:extLst>
                    <a:ext uri="{FF2B5EF4-FFF2-40B4-BE49-F238E27FC236}">
                      <a16:creationId xmlns:a16="http://schemas.microsoft.com/office/drawing/2014/main" id="{7B716453-168C-4050-BFEE-862A2D0C6A45}"/>
                    </a:ext>
                  </a:extLst>
                </p:cNvPr>
                <p:cNvSpPr/>
                <p:nvPr/>
              </p:nvSpPr>
              <p:spPr>
                <a:xfrm>
                  <a:off x="7616123" y="3619429"/>
                  <a:ext cx="1208790" cy="63314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フリーフォーム: 図形 1699">
                  <a:extLst>
                    <a:ext uri="{FF2B5EF4-FFF2-40B4-BE49-F238E27FC236}">
                      <a16:creationId xmlns:a16="http://schemas.microsoft.com/office/drawing/2014/main" id="{480A8748-16C5-4E14-8E41-4E222C915A1E}"/>
                    </a:ext>
                  </a:extLst>
                </p:cNvPr>
                <p:cNvSpPr/>
                <p:nvPr/>
              </p:nvSpPr>
              <p:spPr>
                <a:xfrm>
                  <a:off x="7694705" y="3663793"/>
                  <a:ext cx="1051626" cy="550828"/>
                </a:xfrm>
                <a:custGeom>
                  <a:avLst/>
                  <a:gdLst>
                    <a:gd name="connsiteX0" fmla="*/ 721093 w 1438417"/>
                    <a:gd name="connsiteY0" fmla="*/ 4 h 753425"/>
                    <a:gd name="connsiteX1" fmla="*/ 1438417 w 1438417"/>
                    <a:gd name="connsiteY1" fmla="*/ 531529 h 753425"/>
                    <a:gd name="connsiteX2" fmla="*/ 718409 w 1438417"/>
                    <a:gd name="connsiteY2" fmla="*/ 753425 h 753425"/>
                    <a:gd name="connsiteX3" fmla="*/ 0 w 1438417"/>
                    <a:gd name="connsiteY3" fmla="*/ 526405 h 753425"/>
                    <a:gd name="connsiteX4" fmla="*/ 721093 w 1438417"/>
                    <a:gd name="connsiteY4" fmla="*/ 4 h 75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38417" h="753425">
                      <a:moveTo>
                        <a:pt x="721093" y="4"/>
                      </a:moveTo>
                      <a:cubicBezTo>
                        <a:pt x="1050732" y="1178"/>
                        <a:pt x="1341333" y="216508"/>
                        <a:pt x="1438417" y="531529"/>
                      </a:cubicBezTo>
                      <a:lnTo>
                        <a:pt x="718409" y="753425"/>
                      </a:lnTo>
                      <a:lnTo>
                        <a:pt x="0" y="526405"/>
                      </a:lnTo>
                      <a:cubicBezTo>
                        <a:pt x="99326" y="212085"/>
                        <a:pt x="391454" y="-1170"/>
                        <a:pt x="721093" y="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6" name="グループ化 1645">
                <a:extLst>
                  <a:ext uri="{FF2B5EF4-FFF2-40B4-BE49-F238E27FC236}">
                    <a16:creationId xmlns:a16="http://schemas.microsoft.com/office/drawing/2014/main" id="{EB7CEB0B-DFC8-4463-98F9-1426564DE20E}"/>
                  </a:ext>
                </a:extLst>
              </p:cNvPr>
              <p:cNvGrpSpPr/>
              <p:nvPr/>
            </p:nvGrpSpPr>
            <p:grpSpPr>
              <a:xfrm>
                <a:off x="5853557" y="4868223"/>
                <a:ext cx="2039614" cy="166286"/>
                <a:chOff x="1735438" y="5691115"/>
                <a:chExt cx="2958295" cy="352036"/>
              </a:xfrm>
            </p:grpSpPr>
            <p:sp>
              <p:nvSpPr>
                <p:cNvPr id="1676" name="四角形: 上の 2 つの角を丸める 1675">
                  <a:extLst>
                    <a:ext uri="{FF2B5EF4-FFF2-40B4-BE49-F238E27FC236}">
                      <a16:creationId xmlns:a16="http://schemas.microsoft.com/office/drawing/2014/main" id="{EAA4A3DD-D2AE-41C3-A6DD-D501AE1F7664}"/>
                    </a:ext>
                  </a:extLst>
                </p:cNvPr>
                <p:cNvSpPr/>
                <p:nvPr/>
              </p:nvSpPr>
              <p:spPr>
                <a:xfrm>
                  <a:off x="1735438" y="5691115"/>
                  <a:ext cx="2958295" cy="352036"/>
                </a:xfrm>
                <a:prstGeom prst="round2Same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77" name="グループ化 1676">
                  <a:extLst>
                    <a:ext uri="{FF2B5EF4-FFF2-40B4-BE49-F238E27FC236}">
                      <a16:creationId xmlns:a16="http://schemas.microsoft.com/office/drawing/2014/main" id="{817A2410-6D99-404A-B8E1-9D4BE10EE3BE}"/>
                    </a:ext>
                  </a:extLst>
                </p:cNvPr>
                <p:cNvGrpSpPr/>
                <p:nvPr/>
              </p:nvGrpSpPr>
              <p:grpSpPr>
                <a:xfrm>
                  <a:off x="1899569" y="5691115"/>
                  <a:ext cx="340536" cy="352036"/>
                  <a:chOff x="1839086" y="5691115"/>
                  <a:chExt cx="340536" cy="352036"/>
                </a:xfrm>
              </p:grpSpPr>
              <p:sp>
                <p:nvSpPr>
                  <p:cNvPr id="1690" name="四角形: 上の 2 つの角を丸める 1689">
                    <a:extLst>
                      <a:ext uri="{FF2B5EF4-FFF2-40B4-BE49-F238E27FC236}">
                        <a16:creationId xmlns:a16="http://schemas.microsoft.com/office/drawing/2014/main" id="{62E7DE89-5256-4E43-B394-8AAEE1FEF341}"/>
                      </a:ext>
                    </a:extLst>
                  </p:cNvPr>
                  <p:cNvSpPr/>
                  <p:nvPr/>
                </p:nvSpPr>
                <p:spPr>
                  <a:xfrm>
                    <a:off x="18390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1" name="四角形: 上の 2 つの角を丸める 1690">
                    <a:extLst>
                      <a:ext uri="{FF2B5EF4-FFF2-40B4-BE49-F238E27FC236}">
                        <a16:creationId xmlns:a16="http://schemas.microsoft.com/office/drawing/2014/main" id="{0E8D72BC-B729-400D-A53B-9DED75809684}"/>
                      </a:ext>
                    </a:extLst>
                  </p:cNvPr>
                  <p:cNvSpPr/>
                  <p:nvPr/>
                </p:nvSpPr>
                <p:spPr>
                  <a:xfrm>
                    <a:off x="18986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8" name="グループ化 1677">
                  <a:extLst>
                    <a:ext uri="{FF2B5EF4-FFF2-40B4-BE49-F238E27FC236}">
                      <a16:creationId xmlns:a16="http://schemas.microsoft.com/office/drawing/2014/main" id="{2066A5F6-DC81-4978-AB4A-2B956EA60861}"/>
                    </a:ext>
                  </a:extLst>
                </p:cNvPr>
                <p:cNvGrpSpPr/>
                <p:nvPr/>
              </p:nvGrpSpPr>
              <p:grpSpPr>
                <a:xfrm>
                  <a:off x="4204378" y="5691115"/>
                  <a:ext cx="340536" cy="352036"/>
                  <a:chOff x="4264786" y="5691115"/>
                  <a:chExt cx="340536" cy="352036"/>
                </a:xfrm>
              </p:grpSpPr>
              <p:sp>
                <p:nvSpPr>
                  <p:cNvPr id="1688" name="四角形: 上の 2 つの角を丸める 1687">
                    <a:extLst>
                      <a:ext uri="{FF2B5EF4-FFF2-40B4-BE49-F238E27FC236}">
                        <a16:creationId xmlns:a16="http://schemas.microsoft.com/office/drawing/2014/main" id="{9704D007-9535-41BD-8BF3-928787A3B9E9}"/>
                      </a:ext>
                    </a:extLst>
                  </p:cNvPr>
                  <p:cNvSpPr/>
                  <p:nvPr/>
                </p:nvSpPr>
                <p:spPr>
                  <a:xfrm>
                    <a:off x="42647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9" name="四角形: 上の 2 つの角を丸める 1688">
                    <a:extLst>
                      <a:ext uri="{FF2B5EF4-FFF2-40B4-BE49-F238E27FC236}">
                        <a16:creationId xmlns:a16="http://schemas.microsoft.com/office/drawing/2014/main" id="{0B34BEA0-2F53-4BC2-8B94-FD050DBC0873}"/>
                      </a:ext>
                    </a:extLst>
                  </p:cNvPr>
                  <p:cNvSpPr/>
                  <p:nvPr/>
                </p:nvSpPr>
                <p:spPr>
                  <a:xfrm>
                    <a:off x="43243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79" name="グループ化 1678">
                  <a:extLst>
                    <a:ext uri="{FF2B5EF4-FFF2-40B4-BE49-F238E27FC236}">
                      <a16:creationId xmlns:a16="http://schemas.microsoft.com/office/drawing/2014/main" id="{989FF531-567F-4497-9869-CDACBF978562}"/>
                    </a:ext>
                  </a:extLst>
                </p:cNvPr>
                <p:cNvGrpSpPr/>
                <p:nvPr/>
              </p:nvGrpSpPr>
              <p:grpSpPr>
                <a:xfrm>
                  <a:off x="3628175" y="5691115"/>
                  <a:ext cx="340536" cy="352036"/>
                  <a:chOff x="3680586" y="5691115"/>
                  <a:chExt cx="340536" cy="352036"/>
                </a:xfrm>
              </p:grpSpPr>
              <p:sp>
                <p:nvSpPr>
                  <p:cNvPr id="1686" name="四角形: 上の 2 つの角を丸める 1685">
                    <a:extLst>
                      <a:ext uri="{FF2B5EF4-FFF2-40B4-BE49-F238E27FC236}">
                        <a16:creationId xmlns:a16="http://schemas.microsoft.com/office/drawing/2014/main" id="{25A68171-51C1-44A8-847A-C7271745AF1D}"/>
                      </a:ext>
                    </a:extLst>
                  </p:cNvPr>
                  <p:cNvSpPr/>
                  <p:nvPr/>
                </p:nvSpPr>
                <p:spPr>
                  <a:xfrm>
                    <a:off x="3680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7" name="四角形: 上の 2 つの角を丸める 1686">
                    <a:extLst>
                      <a:ext uri="{FF2B5EF4-FFF2-40B4-BE49-F238E27FC236}">
                        <a16:creationId xmlns:a16="http://schemas.microsoft.com/office/drawing/2014/main" id="{6ED7D1E0-67BE-48E7-BDA8-523534E0EDC9}"/>
                      </a:ext>
                    </a:extLst>
                  </p:cNvPr>
                  <p:cNvSpPr/>
                  <p:nvPr/>
                </p:nvSpPr>
                <p:spPr>
                  <a:xfrm>
                    <a:off x="3740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0" name="グループ化 1679">
                  <a:extLst>
                    <a:ext uri="{FF2B5EF4-FFF2-40B4-BE49-F238E27FC236}">
                      <a16:creationId xmlns:a16="http://schemas.microsoft.com/office/drawing/2014/main" id="{30A166E4-7AA6-4EE6-BE15-CF84F6A3758A}"/>
                    </a:ext>
                  </a:extLst>
                </p:cNvPr>
                <p:cNvGrpSpPr/>
                <p:nvPr/>
              </p:nvGrpSpPr>
              <p:grpSpPr>
                <a:xfrm>
                  <a:off x="2475771" y="5691115"/>
                  <a:ext cx="340536" cy="352036"/>
                  <a:chOff x="2404236" y="5691115"/>
                  <a:chExt cx="340536" cy="352036"/>
                </a:xfrm>
              </p:grpSpPr>
              <p:sp>
                <p:nvSpPr>
                  <p:cNvPr id="1684" name="四角形: 上の 2 つの角を丸める 1683">
                    <a:extLst>
                      <a:ext uri="{FF2B5EF4-FFF2-40B4-BE49-F238E27FC236}">
                        <a16:creationId xmlns:a16="http://schemas.microsoft.com/office/drawing/2014/main" id="{FF40E244-F9BE-417D-A504-89F34DEFD815}"/>
                      </a:ext>
                    </a:extLst>
                  </p:cNvPr>
                  <p:cNvSpPr/>
                  <p:nvPr/>
                </p:nvSpPr>
                <p:spPr>
                  <a:xfrm>
                    <a:off x="240423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5" name="四角形: 上の 2 つの角を丸める 1684">
                    <a:extLst>
                      <a:ext uri="{FF2B5EF4-FFF2-40B4-BE49-F238E27FC236}">
                        <a16:creationId xmlns:a16="http://schemas.microsoft.com/office/drawing/2014/main" id="{552C998E-F912-421A-BC55-288A1A904844}"/>
                      </a:ext>
                    </a:extLst>
                  </p:cNvPr>
                  <p:cNvSpPr/>
                  <p:nvPr/>
                </p:nvSpPr>
                <p:spPr>
                  <a:xfrm>
                    <a:off x="246375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81" name="グループ化 1680">
                  <a:extLst>
                    <a:ext uri="{FF2B5EF4-FFF2-40B4-BE49-F238E27FC236}">
                      <a16:creationId xmlns:a16="http://schemas.microsoft.com/office/drawing/2014/main" id="{50C6E0A1-5371-4823-9785-85C1C605796E}"/>
                    </a:ext>
                  </a:extLst>
                </p:cNvPr>
                <p:cNvGrpSpPr/>
                <p:nvPr/>
              </p:nvGrpSpPr>
              <p:grpSpPr>
                <a:xfrm>
                  <a:off x="3051973" y="5691115"/>
                  <a:ext cx="340536" cy="352036"/>
                  <a:chOff x="3045586" y="5691115"/>
                  <a:chExt cx="340536" cy="352036"/>
                </a:xfrm>
              </p:grpSpPr>
              <p:sp>
                <p:nvSpPr>
                  <p:cNvPr id="1682" name="四角形: 上の 2 つの角を丸める 1681">
                    <a:extLst>
                      <a:ext uri="{FF2B5EF4-FFF2-40B4-BE49-F238E27FC236}">
                        <a16:creationId xmlns:a16="http://schemas.microsoft.com/office/drawing/2014/main" id="{053FC354-E019-4B0F-B80B-8725CCA126FB}"/>
                      </a:ext>
                    </a:extLst>
                  </p:cNvPr>
                  <p:cNvSpPr/>
                  <p:nvPr/>
                </p:nvSpPr>
                <p:spPr>
                  <a:xfrm>
                    <a:off x="3045586" y="5691115"/>
                    <a:ext cx="340536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3" name="四角形: 上の 2 つの角を丸める 1682">
                    <a:extLst>
                      <a:ext uri="{FF2B5EF4-FFF2-40B4-BE49-F238E27FC236}">
                        <a16:creationId xmlns:a16="http://schemas.microsoft.com/office/drawing/2014/main" id="{6A4D5A89-B4E7-4C93-982E-37A59E55C31E}"/>
                      </a:ext>
                    </a:extLst>
                  </p:cNvPr>
                  <p:cNvSpPr/>
                  <p:nvPr/>
                </p:nvSpPr>
                <p:spPr>
                  <a:xfrm>
                    <a:off x="3105108" y="5691115"/>
                    <a:ext cx="221492" cy="352036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47" name="グループ化 1646">
                <a:extLst>
                  <a:ext uri="{FF2B5EF4-FFF2-40B4-BE49-F238E27FC236}">
                    <a16:creationId xmlns:a16="http://schemas.microsoft.com/office/drawing/2014/main" id="{15C4967A-2752-4074-A52B-91C54BC53866}"/>
                  </a:ext>
                </a:extLst>
              </p:cNvPr>
              <p:cNvGrpSpPr/>
              <p:nvPr/>
            </p:nvGrpSpPr>
            <p:grpSpPr>
              <a:xfrm>
                <a:off x="6470115" y="3283921"/>
                <a:ext cx="817054" cy="700884"/>
                <a:chOff x="3826011" y="3619590"/>
                <a:chExt cx="1660817" cy="1424678"/>
              </a:xfrm>
            </p:grpSpPr>
            <p:grpSp>
              <p:nvGrpSpPr>
                <p:cNvPr id="1659" name="グループ化 1658">
                  <a:extLst>
                    <a:ext uri="{FF2B5EF4-FFF2-40B4-BE49-F238E27FC236}">
                      <a16:creationId xmlns:a16="http://schemas.microsoft.com/office/drawing/2014/main" id="{CFA3CE63-77D3-4720-8A8C-2BE4B3AD8258}"/>
                    </a:ext>
                  </a:extLst>
                </p:cNvPr>
                <p:cNvGrpSpPr/>
                <p:nvPr/>
              </p:nvGrpSpPr>
              <p:grpSpPr>
                <a:xfrm>
                  <a:off x="3826011" y="3619590"/>
                  <a:ext cx="1660817" cy="552598"/>
                  <a:chOff x="3826011" y="3619590"/>
                  <a:chExt cx="1660817" cy="552598"/>
                </a:xfrm>
              </p:grpSpPr>
              <p:grpSp>
                <p:nvGrpSpPr>
                  <p:cNvPr id="1670" name="グループ化 1669">
                    <a:extLst>
                      <a:ext uri="{FF2B5EF4-FFF2-40B4-BE49-F238E27FC236}">
                        <a16:creationId xmlns:a16="http://schemas.microsoft.com/office/drawing/2014/main" id="{AA4661E7-7997-4D6E-963B-42B3094F4EEE}"/>
                      </a:ext>
                    </a:extLst>
                  </p:cNvPr>
                  <p:cNvGrpSpPr/>
                  <p:nvPr/>
                </p:nvGrpSpPr>
                <p:grpSpPr>
                  <a:xfrm>
                    <a:off x="4897025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674" name="楕円 1673">
                      <a:extLst>
                        <a:ext uri="{FF2B5EF4-FFF2-40B4-BE49-F238E27FC236}">
                          <a16:creationId xmlns:a16="http://schemas.microsoft.com/office/drawing/2014/main" id="{3CEFEC60-71FD-46D1-8EDD-FACB486323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5" name="楕円 1674">
                      <a:extLst>
                        <a:ext uri="{FF2B5EF4-FFF2-40B4-BE49-F238E27FC236}">
                          <a16:creationId xmlns:a16="http://schemas.microsoft.com/office/drawing/2014/main" id="{F693B800-C116-487E-BA31-28DE5A89BE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71" name="グループ化 1670">
                    <a:extLst>
                      <a:ext uri="{FF2B5EF4-FFF2-40B4-BE49-F238E27FC236}">
                        <a16:creationId xmlns:a16="http://schemas.microsoft.com/office/drawing/2014/main" id="{1904B518-A252-4173-B0BC-FD7E9F229B90}"/>
                      </a:ext>
                    </a:extLst>
                  </p:cNvPr>
                  <p:cNvGrpSpPr/>
                  <p:nvPr/>
                </p:nvGrpSpPr>
                <p:grpSpPr>
                  <a:xfrm>
                    <a:off x="3826011" y="3619590"/>
                    <a:ext cx="589803" cy="552598"/>
                    <a:chOff x="2068912" y="3334383"/>
                    <a:chExt cx="589803" cy="552598"/>
                  </a:xfrm>
                  <a:solidFill>
                    <a:schemeClr val="accent4">
                      <a:lumMod val="20000"/>
                      <a:lumOff val="80000"/>
                    </a:schemeClr>
                  </a:solidFill>
                </p:grpSpPr>
                <p:sp>
                  <p:nvSpPr>
                    <p:cNvPr id="1672" name="楕円 1671">
                      <a:extLst>
                        <a:ext uri="{FF2B5EF4-FFF2-40B4-BE49-F238E27FC236}">
                          <a16:creationId xmlns:a16="http://schemas.microsoft.com/office/drawing/2014/main" id="{956E007A-F442-4217-B424-5137D8E4BF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8912" y="3334383"/>
                      <a:ext cx="589803" cy="552598"/>
                    </a:xfrm>
                    <a:prstGeom prst="ellipse">
                      <a:avLst/>
                    </a:prstGeom>
                    <a:grpFill/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73" name="楕円 1672">
                      <a:extLst>
                        <a:ext uri="{FF2B5EF4-FFF2-40B4-BE49-F238E27FC236}">
                          <a16:creationId xmlns:a16="http://schemas.microsoft.com/office/drawing/2014/main" id="{27A54C53-7101-45C1-BB5E-DE1B23A97A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85149" y="3443288"/>
                      <a:ext cx="357330" cy="334788"/>
                    </a:xfrm>
                    <a:prstGeom prst="ellipse">
                      <a:avLst/>
                    </a:prstGeom>
                    <a:solidFill>
                      <a:srgbClr val="FF99C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sp>
              <p:nvSpPr>
                <p:cNvPr id="1660" name="楕円 1659">
                  <a:extLst>
                    <a:ext uri="{FF2B5EF4-FFF2-40B4-BE49-F238E27FC236}">
                      <a16:creationId xmlns:a16="http://schemas.microsoft.com/office/drawing/2014/main" id="{CFDAA787-DA47-46A1-9FF8-13E94FC5685B}"/>
                    </a:ext>
                  </a:extLst>
                </p:cNvPr>
                <p:cNvSpPr/>
                <p:nvPr/>
              </p:nvSpPr>
              <p:spPr>
                <a:xfrm>
                  <a:off x="3942162" y="3709358"/>
                  <a:ext cx="1424786" cy="1334910"/>
                </a:xfrm>
                <a:prstGeom prst="ellipse">
                  <a:avLst/>
                </a:prstGeom>
                <a:solidFill>
                  <a:schemeClr val="accent4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1" name="楕円 1660">
                  <a:extLst>
                    <a:ext uri="{FF2B5EF4-FFF2-40B4-BE49-F238E27FC236}">
                      <a16:creationId xmlns:a16="http://schemas.microsoft.com/office/drawing/2014/main" id="{97B0EED2-36B0-40FE-87EA-8FEF3FBF596D}"/>
                    </a:ext>
                  </a:extLst>
                </p:cNvPr>
                <p:cNvSpPr/>
                <p:nvPr/>
              </p:nvSpPr>
              <p:spPr>
                <a:xfrm>
                  <a:off x="4260860" y="4340507"/>
                  <a:ext cx="787391" cy="695740"/>
                </a:xfrm>
                <a:prstGeom prst="ellipse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2" name="楕円 1661">
                  <a:extLst>
                    <a:ext uri="{FF2B5EF4-FFF2-40B4-BE49-F238E27FC236}">
                      <a16:creationId xmlns:a16="http://schemas.microsoft.com/office/drawing/2014/main" id="{997836FA-2B4C-45D6-A3C0-D2B93F3A9B86}"/>
                    </a:ext>
                  </a:extLst>
                </p:cNvPr>
                <p:cNvSpPr/>
                <p:nvPr/>
              </p:nvSpPr>
              <p:spPr>
                <a:xfrm flipV="1">
                  <a:off x="4552960" y="4277806"/>
                  <a:ext cx="203190" cy="190372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3" name="グループ化 1662">
                  <a:extLst>
                    <a:ext uri="{FF2B5EF4-FFF2-40B4-BE49-F238E27FC236}">
                      <a16:creationId xmlns:a16="http://schemas.microsoft.com/office/drawing/2014/main" id="{51527FF7-4A52-4BCA-8399-A9491070FA82}"/>
                    </a:ext>
                  </a:extLst>
                </p:cNvPr>
                <p:cNvGrpSpPr/>
                <p:nvPr/>
              </p:nvGrpSpPr>
              <p:grpSpPr>
                <a:xfrm>
                  <a:off x="4892738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1668" name="フリーフォーム: 図形 1667">
                    <a:extLst>
                      <a:ext uri="{FF2B5EF4-FFF2-40B4-BE49-F238E27FC236}">
                        <a16:creationId xmlns:a16="http://schemas.microsoft.com/office/drawing/2014/main" id="{E83F1B49-0F71-47EA-BC84-7DE0503689C9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69" name="楕円 1668">
                    <a:extLst>
                      <a:ext uri="{FF2B5EF4-FFF2-40B4-BE49-F238E27FC236}">
                        <a16:creationId xmlns:a16="http://schemas.microsoft.com/office/drawing/2014/main" id="{8CF194AA-4403-472E-9FB9-EC44CCE1B619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4" name="グループ化 1663">
                  <a:extLst>
                    <a:ext uri="{FF2B5EF4-FFF2-40B4-BE49-F238E27FC236}">
                      <a16:creationId xmlns:a16="http://schemas.microsoft.com/office/drawing/2014/main" id="{BE4493FD-6818-4B2A-BFDB-42D8CD46B266}"/>
                    </a:ext>
                  </a:extLst>
                </p:cNvPr>
                <p:cNvGrpSpPr/>
                <p:nvPr/>
              </p:nvGrpSpPr>
              <p:grpSpPr>
                <a:xfrm>
                  <a:off x="4192650" y="4018833"/>
                  <a:ext cx="186536" cy="324656"/>
                  <a:chOff x="4892738" y="4018833"/>
                  <a:chExt cx="186536" cy="324656"/>
                </a:xfrm>
              </p:grpSpPr>
              <p:sp>
                <p:nvSpPr>
                  <p:cNvPr id="1666" name="フリーフォーム: 図形 1665">
                    <a:extLst>
                      <a:ext uri="{FF2B5EF4-FFF2-40B4-BE49-F238E27FC236}">
                        <a16:creationId xmlns:a16="http://schemas.microsoft.com/office/drawing/2014/main" id="{18408AA4-C235-4BC0-887E-F2C5EEF21917}"/>
                      </a:ext>
                    </a:extLst>
                  </p:cNvPr>
                  <p:cNvSpPr/>
                  <p:nvPr/>
                </p:nvSpPr>
                <p:spPr>
                  <a:xfrm>
                    <a:off x="4892738" y="4018833"/>
                    <a:ext cx="186536" cy="324656"/>
                  </a:xfrm>
                  <a:custGeom>
                    <a:avLst/>
                    <a:gdLst>
                      <a:gd name="connsiteX0" fmla="*/ 107911 w 186536"/>
                      <a:gd name="connsiteY0" fmla="*/ 0 h 324656"/>
                      <a:gd name="connsiteX1" fmla="*/ 50575 w 186536"/>
                      <a:gd name="connsiteY1" fmla="*/ 84217 h 324656"/>
                      <a:gd name="connsiteX2" fmla="*/ 48024 w 186536"/>
                      <a:gd name="connsiteY2" fmla="*/ 107180 h 324656"/>
                      <a:gd name="connsiteX3" fmla="*/ 56964 w 186536"/>
                      <a:gd name="connsiteY3" fmla="*/ 99610 h 324656"/>
                      <a:gd name="connsiteX4" fmla="*/ 74358 w 186536"/>
                      <a:gd name="connsiteY4" fmla="*/ 95201 h 324656"/>
                      <a:gd name="connsiteX5" fmla="*/ 77222 w 186536"/>
                      <a:gd name="connsiteY5" fmla="*/ 75700 h 324656"/>
                      <a:gd name="connsiteX6" fmla="*/ 160299 w 186536"/>
                      <a:gd name="connsiteY6" fmla="*/ 0 h 324656"/>
                      <a:gd name="connsiteX7" fmla="*/ 102963 w 186536"/>
                      <a:gd name="connsiteY7" fmla="*/ 84217 h 324656"/>
                      <a:gd name="connsiteX8" fmla="*/ 102029 w 186536"/>
                      <a:gd name="connsiteY8" fmla="*/ 92627 h 324656"/>
                      <a:gd name="connsiteX9" fmla="*/ 129572 w 186536"/>
                      <a:gd name="connsiteY9" fmla="*/ 99610 h 324656"/>
                      <a:gd name="connsiteX10" fmla="*/ 186536 w 186536"/>
                      <a:gd name="connsiteY10" fmla="*/ 207531 h 324656"/>
                      <a:gd name="connsiteX11" fmla="*/ 93268 w 186536"/>
                      <a:gd name="connsiteY11" fmla="*/ 324656 h 324656"/>
                      <a:gd name="connsiteX12" fmla="*/ 0 w 186536"/>
                      <a:gd name="connsiteY12" fmla="*/ 207531 h 324656"/>
                      <a:gd name="connsiteX13" fmla="*/ 7329 w 186536"/>
                      <a:gd name="connsiteY13" fmla="*/ 161941 h 324656"/>
                      <a:gd name="connsiteX14" fmla="*/ 19892 w 186536"/>
                      <a:gd name="connsiteY14" fmla="*/ 138542 h 324656"/>
                      <a:gd name="connsiteX15" fmla="*/ 17748 w 186536"/>
                      <a:gd name="connsiteY15" fmla="*/ 123944 h 324656"/>
                      <a:gd name="connsiteX16" fmla="*/ 107911 w 186536"/>
                      <a:gd name="connsiteY16" fmla="*/ 0 h 3246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86536" h="324656">
                        <a:moveTo>
                          <a:pt x="107911" y="0"/>
                        </a:moveTo>
                        <a:cubicBezTo>
                          <a:pt x="79996" y="14875"/>
                          <a:pt x="59219" y="46289"/>
                          <a:pt x="50575" y="84217"/>
                        </a:cubicBezTo>
                        <a:lnTo>
                          <a:pt x="48024" y="107180"/>
                        </a:lnTo>
                        <a:lnTo>
                          <a:pt x="56964" y="99610"/>
                        </a:lnTo>
                        <a:lnTo>
                          <a:pt x="74358" y="95201"/>
                        </a:lnTo>
                        <a:lnTo>
                          <a:pt x="77222" y="75700"/>
                        </a:lnTo>
                        <a:cubicBezTo>
                          <a:pt x="90909" y="31214"/>
                          <a:pt x="122952" y="0"/>
                          <a:pt x="160299" y="0"/>
                        </a:cubicBezTo>
                        <a:cubicBezTo>
                          <a:pt x="132384" y="14875"/>
                          <a:pt x="111607" y="46289"/>
                          <a:pt x="102963" y="84217"/>
                        </a:cubicBezTo>
                        <a:lnTo>
                          <a:pt x="102029" y="92627"/>
                        </a:lnTo>
                        <a:lnTo>
                          <a:pt x="129572" y="99610"/>
                        </a:lnTo>
                        <a:cubicBezTo>
                          <a:pt x="163047" y="117391"/>
                          <a:pt x="186536" y="159017"/>
                          <a:pt x="186536" y="207531"/>
                        </a:cubicBezTo>
                        <a:cubicBezTo>
                          <a:pt x="186536" y="272217"/>
                          <a:pt x="144778" y="324656"/>
                          <a:pt x="93268" y="324656"/>
                        </a:cubicBezTo>
                        <a:cubicBezTo>
                          <a:pt x="41758" y="324656"/>
                          <a:pt x="0" y="272217"/>
                          <a:pt x="0" y="207531"/>
                        </a:cubicBezTo>
                        <a:cubicBezTo>
                          <a:pt x="0" y="191360"/>
                          <a:pt x="2610" y="175954"/>
                          <a:pt x="7329" y="161941"/>
                        </a:cubicBezTo>
                        <a:lnTo>
                          <a:pt x="19892" y="138542"/>
                        </a:lnTo>
                        <a:lnTo>
                          <a:pt x="17748" y="123944"/>
                        </a:lnTo>
                        <a:cubicBezTo>
                          <a:pt x="17748" y="55492"/>
                          <a:pt x="58115" y="0"/>
                          <a:pt x="107911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67" name="楕円 1666">
                    <a:extLst>
                      <a:ext uri="{FF2B5EF4-FFF2-40B4-BE49-F238E27FC236}">
                        <a16:creationId xmlns:a16="http://schemas.microsoft.com/office/drawing/2014/main" id="{A0806B4D-5CC7-4F24-B4BF-25EEC58FDDD7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4954721" y="4147494"/>
                    <a:ext cx="62574" cy="63273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5" name="楕円 1664">
                  <a:extLst>
                    <a:ext uri="{FF2B5EF4-FFF2-40B4-BE49-F238E27FC236}">
                      <a16:creationId xmlns:a16="http://schemas.microsoft.com/office/drawing/2014/main" id="{16C99D91-37BB-4559-A640-2508FA934576}"/>
                    </a:ext>
                  </a:extLst>
                </p:cNvPr>
                <p:cNvSpPr/>
                <p:nvPr/>
              </p:nvSpPr>
              <p:spPr>
                <a:xfrm>
                  <a:off x="4615666" y="4296654"/>
                  <a:ext cx="77778" cy="457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8" name="グループ化 1647">
                <a:extLst>
                  <a:ext uri="{FF2B5EF4-FFF2-40B4-BE49-F238E27FC236}">
                    <a16:creationId xmlns:a16="http://schemas.microsoft.com/office/drawing/2014/main" id="{A4243406-B1C7-4703-9874-51BEF4912A4D}"/>
                  </a:ext>
                </a:extLst>
              </p:cNvPr>
              <p:cNvGrpSpPr/>
              <p:nvPr/>
            </p:nvGrpSpPr>
            <p:grpSpPr>
              <a:xfrm>
                <a:off x="6760607" y="3107364"/>
                <a:ext cx="239417" cy="346077"/>
                <a:chOff x="6738723" y="3065948"/>
                <a:chExt cx="239417" cy="346077"/>
              </a:xfrm>
            </p:grpSpPr>
            <p:sp>
              <p:nvSpPr>
                <p:cNvPr id="1651" name="フリーフォーム: 図形 1650">
                  <a:extLst>
                    <a:ext uri="{FF2B5EF4-FFF2-40B4-BE49-F238E27FC236}">
                      <a16:creationId xmlns:a16="http://schemas.microsoft.com/office/drawing/2014/main" id="{D3AC290C-BD4E-455E-9116-6BF31488D1B8}"/>
                    </a:ext>
                  </a:extLst>
                </p:cNvPr>
                <p:cNvSpPr/>
                <p:nvPr/>
              </p:nvSpPr>
              <p:spPr>
                <a:xfrm>
                  <a:off x="6830038" y="3065948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60A83B28-3A45-480D-9A89-54F7EEB2E567}"/>
                    </a:ext>
                  </a:extLst>
                </p:cNvPr>
                <p:cNvSpPr/>
                <p:nvPr/>
              </p:nvSpPr>
              <p:spPr>
                <a:xfrm rot="19800000">
                  <a:off x="6738994" y="3112130"/>
                  <a:ext cx="56788" cy="194014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フリーフォーム: 図形 1652">
                  <a:extLst>
                    <a:ext uri="{FF2B5EF4-FFF2-40B4-BE49-F238E27FC236}">
                      <a16:creationId xmlns:a16="http://schemas.microsoft.com/office/drawing/2014/main" id="{15CC4504-A6DC-4BEB-AA64-BAE5E3943067}"/>
                    </a:ext>
                  </a:extLst>
                </p:cNvPr>
                <p:cNvSpPr/>
                <p:nvPr/>
              </p:nvSpPr>
              <p:spPr>
                <a:xfrm rot="1800000" flipH="1">
                  <a:off x="6917437" y="3112134"/>
                  <a:ext cx="56788" cy="194015"/>
                </a:xfrm>
                <a:custGeom>
                  <a:avLst/>
                  <a:gdLst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128961 w 409575"/>
                    <a:gd name="connsiteY6" fmla="*/ 163318 h 723349"/>
                    <a:gd name="connsiteX0" fmla="*/ 204787 w 409575"/>
                    <a:gd name="connsiteY0" fmla="*/ 0 h 723349"/>
                    <a:gd name="connsiteX1" fmla="*/ 280613 w 409575"/>
                    <a:gd name="connsiteY1" fmla="*/ 163318 h 723349"/>
                    <a:gd name="connsiteX2" fmla="*/ 409575 w 409575"/>
                    <a:gd name="connsiteY2" fmla="*/ 163318 h 723349"/>
                    <a:gd name="connsiteX3" fmla="*/ 307181 w 409575"/>
                    <a:gd name="connsiteY3" fmla="*/ 723349 h 723349"/>
                    <a:gd name="connsiteX4" fmla="*/ 102394 w 409575"/>
                    <a:gd name="connsiteY4" fmla="*/ 723349 h 723349"/>
                    <a:gd name="connsiteX5" fmla="*/ 0 w 409575"/>
                    <a:gd name="connsiteY5" fmla="*/ 163318 h 723349"/>
                    <a:gd name="connsiteX6" fmla="*/ 204787 w 409575"/>
                    <a:gd name="connsiteY6" fmla="*/ 0 h 723349"/>
                    <a:gd name="connsiteX0" fmla="*/ 204787 w 409575"/>
                    <a:gd name="connsiteY0" fmla="*/ 0 h 723349"/>
                    <a:gd name="connsiteX1" fmla="*/ 409575 w 409575"/>
                    <a:gd name="connsiteY1" fmla="*/ 163318 h 723349"/>
                    <a:gd name="connsiteX2" fmla="*/ 307181 w 409575"/>
                    <a:gd name="connsiteY2" fmla="*/ 723349 h 723349"/>
                    <a:gd name="connsiteX3" fmla="*/ 102394 w 409575"/>
                    <a:gd name="connsiteY3" fmla="*/ 723349 h 723349"/>
                    <a:gd name="connsiteX4" fmla="*/ 0 w 409575"/>
                    <a:gd name="connsiteY4" fmla="*/ 163318 h 723349"/>
                    <a:gd name="connsiteX5" fmla="*/ 204787 w 409575"/>
                    <a:gd name="connsiteY5" fmla="*/ 0 h 723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09575" h="723349">
                      <a:moveTo>
                        <a:pt x="204787" y="0"/>
                      </a:moveTo>
                      <a:lnTo>
                        <a:pt x="409575" y="163318"/>
                      </a:lnTo>
                      <a:lnTo>
                        <a:pt x="307181" y="723349"/>
                      </a:lnTo>
                      <a:lnTo>
                        <a:pt x="102394" y="723349"/>
                      </a:lnTo>
                      <a:lnTo>
                        <a:pt x="0" y="163318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4" name="楕円 1653">
                  <a:extLst>
                    <a:ext uri="{FF2B5EF4-FFF2-40B4-BE49-F238E27FC236}">
                      <a16:creationId xmlns:a16="http://schemas.microsoft.com/office/drawing/2014/main" id="{626092EB-559C-4322-810A-78958C429711}"/>
                    </a:ext>
                  </a:extLst>
                </p:cNvPr>
                <p:cNvSpPr/>
                <p:nvPr/>
              </p:nvSpPr>
              <p:spPr>
                <a:xfrm>
                  <a:off x="6738723" y="3231894"/>
                  <a:ext cx="239417" cy="18013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楕円 1654">
                  <a:extLst>
                    <a:ext uri="{FF2B5EF4-FFF2-40B4-BE49-F238E27FC236}">
                      <a16:creationId xmlns:a16="http://schemas.microsoft.com/office/drawing/2014/main" id="{B2611D8B-CAE8-4D11-B335-023866FA374B}"/>
                    </a:ext>
                  </a:extLst>
                </p:cNvPr>
                <p:cNvSpPr/>
                <p:nvPr/>
              </p:nvSpPr>
              <p:spPr>
                <a:xfrm flipV="1">
                  <a:off x="6839020" y="3256388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6" name="楕円 1655">
                  <a:extLst>
                    <a:ext uri="{FF2B5EF4-FFF2-40B4-BE49-F238E27FC236}">
                      <a16:creationId xmlns:a16="http://schemas.microsoft.com/office/drawing/2014/main" id="{5720D295-3252-4627-837D-7EB578E08AF8}"/>
                    </a:ext>
                  </a:extLst>
                </p:cNvPr>
                <p:cNvSpPr/>
                <p:nvPr/>
              </p:nvSpPr>
              <p:spPr>
                <a:xfrm flipV="1">
                  <a:off x="6839020" y="3355275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楕円 1656">
                  <a:extLst>
                    <a:ext uri="{FF2B5EF4-FFF2-40B4-BE49-F238E27FC236}">
                      <a16:creationId xmlns:a16="http://schemas.microsoft.com/office/drawing/2014/main" id="{ACA78DC9-5049-4ACF-BA3B-0BFC7B293A44}"/>
                    </a:ext>
                  </a:extLst>
                </p:cNvPr>
                <p:cNvSpPr/>
                <p:nvPr/>
              </p:nvSpPr>
              <p:spPr>
                <a:xfrm flipV="1">
                  <a:off x="6762954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楕円 1657">
                  <a:extLst>
                    <a:ext uri="{FF2B5EF4-FFF2-40B4-BE49-F238E27FC236}">
                      <a16:creationId xmlns:a16="http://schemas.microsoft.com/office/drawing/2014/main" id="{A9C8CA27-A492-4BBE-9E65-0902CB87B36E}"/>
                    </a:ext>
                  </a:extLst>
                </p:cNvPr>
                <p:cNvSpPr/>
                <p:nvPr/>
              </p:nvSpPr>
              <p:spPr>
                <a:xfrm flipV="1">
                  <a:off x="6915087" y="3305070"/>
                  <a:ext cx="38824" cy="2921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9" name="楕円 1648">
                <a:extLst>
                  <a:ext uri="{FF2B5EF4-FFF2-40B4-BE49-F238E27FC236}">
                    <a16:creationId xmlns:a16="http://schemas.microsoft.com/office/drawing/2014/main" id="{14C2CBE3-7C48-4D84-B799-D5642819F2C7}"/>
                  </a:ext>
                </a:extLst>
              </p:cNvPr>
              <p:cNvSpPr/>
              <p:nvPr/>
            </p:nvSpPr>
            <p:spPr>
              <a:xfrm>
                <a:off x="6565519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楕円 1649">
                <a:extLst>
                  <a:ext uri="{FF2B5EF4-FFF2-40B4-BE49-F238E27FC236}">
                    <a16:creationId xmlns:a16="http://schemas.microsoft.com/office/drawing/2014/main" id="{FF093D98-BF40-4270-AB07-08C8ABF6C964}"/>
                  </a:ext>
                </a:extLst>
              </p:cNvPr>
              <p:cNvSpPr/>
              <p:nvPr/>
            </p:nvSpPr>
            <p:spPr>
              <a:xfrm>
                <a:off x="7101300" y="3663473"/>
                <a:ext cx="84708" cy="59520"/>
              </a:xfrm>
              <a:prstGeom prst="ellipse">
                <a:avLst/>
              </a:prstGeom>
              <a:solidFill>
                <a:srgbClr val="FF66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1" name="グループ化 1610">
              <a:extLst>
                <a:ext uri="{FF2B5EF4-FFF2-40B4-BE49-F238E27FC236}">
                  <a16:creationId xmlns:a16="http://schemas.microsoft.com/office/drawing/2014/main" id="{1978DAE4-1860-478B-B7D0-76EEA55F89E1}"/>
                </a:ext>
              </a:extLst>
            </p:cNvPr>
            <p:cNvGrpSpPr/>
            <p:nvPr/>
          </p:nvGrpSpPr>
          <p:grpSpPr>
            <a:xfrm>
              <a:off x="7809302" y="5449634"/>
              <a:ext cx="483388" cy="365666"/>
              <a:chOff x="748157" y="2862779"/>
              <a:chExt cx="1643702" cy="1243404"/>
            </a:xfrm>
          </p:grpSpPr>
          <p:grpSp>
            <p:nvGrpSpPr>
              <p:cNvPr id="1613" name="グループ化 1612">
                <a:extLst>
                  <a:ext uri="{FF2B5EF4-FFF2-40B4-BE49-F238E27FC236}">
                    <a16:creationId xmlns:a16="http://schemas.microsoft.com/office/drawing/2014/main" id="{4589F092-0046-4688-ACF1-15B7E25DD1A0}"/>
                  </a:ext>
                </a:extLst>
              </p:cNvPr>
              <p:cNvGrpSpPr/>
              <p:nvPr/>
            </p:nvGrpSpPr>
            <p:grpSpPr>
              <a:xfrm>
                <a:off x="1020925" y="2862779"/>
                <a:ext cx="1105056" cy="568410"/>
                <a:chOff x="905774" y="2803548"/>
                <a:chExt cx="1335357" cy="686872"/>
              </a:xfrm>
            </p:grpSpPr>
            <p:grpSp>
              <p:nvGrpSpPr>
                <p:cNvPr id="1617" name="グループ化 1616">
                  <a:extLst>
                    <a:ext uri="{FF2B5EF4-FFF2-40B4-BE49-F238E27FC236}">
                      <a16:creationId xmlns:a16="http://schemas.microsoft.com/office/drawing/2014/main" id="{E3DB79DB-5874-44CF-ABC8-03AF515B2E20}"/>
                    </a:ext>
                  </a:extLst>
                </p:cNvPr>
                <p:cNvGrpSpPr/>
                <p:nvPr/>
              </p:nvGrpSpPr>
              <p:grpSpPr>
                <a:xfrm>
                  <a:off x="1175231" y="2803548"/>
                  <a:ext cx="796444" cy="234435"/>
                  <a:chOff x="905774" y="3255985"/>
                  <a:chExt cx="1335357" cy="234435"/>
                </a:xfrm>
                <a:solidFill>
                  <a:srgbClr val="FF99CC"/>
                </a:solidFill>
              </p:grpSpPr>
              <p:sp>
                <p:nvSpPr>
                  <p:cNvPr id="1624" name="正方形/長方形 1623">
                    <a:extLst>
                      <a:ext uri="{FF2B5EF4-FFF2-40B4-BE49-F238E27FC236}">
                        <a16:creationId xmlns:a16="http://schemas.microsoft.com/office/drawing/2014/main" id="{98CC2625-3B96-4D51-A6A1-04E543A6736B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5" name="正方形/長方形 1624">
                    <a:extLst>
                      <a:ext uri="{FF2B5EF4-FFF2-40B4-BE49-F238E27FC236}">
                        <a16:creationId xmlns:a16="http://schemas.microsoft.com/office/drawing/2014/main" id="{426A1877-5A56-48FC-81C1-B781DDC2844A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FF66F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8" name="グループ化 1617">
                  <a:extLst>
                    <a:ext uri="{FF2B5EF4-FFF2-40B4-BE49-F238E27FC236}">
                      <a16:creationId xmlns:a16="http://schemas.microsoft.com/office/drawing/2014/main" id="{C7A280E4-2964-47DB-9626-532C98427737}"/>
                    </a:ext>
                  </a:extLst>
                </p:cNvPr>
                <p:cNvGrpSpPr/>
                <p:nvPr/>
              </p:nvGrpSpPr>
              <p:grpSpPr>
                <a:xfrm>
                  <a:off x="1032355" y="3032148"/>
                  <a:ext cx="1082196" cy="234435"/>
                  <a:chOff x="905774" y="3255985"/>
                  <a:chExt cx="1335357" cy="234435"/>
                </a:xfrm>
                <a:solidFill>
                  <a:schemeClr val="bg1"/>
                </a:solidFill>
              </p:grpSpPr>
              <p:sp>
                <p:nvSpPr>
                  <p:cNvPr id="1622" name="正方形/長方形 1621">
                    <a:extLst>
                      <a:ext uri="{FF2B5EF4-FFF2-40B4-BE49-F238E27FC236}">
                        <a16:creationId xmlns:a16="http://schemas.microsoft.com/office/drawing/2014/main" id="{1DD23D90-CFD2-48CC-856B-BB2E1E876727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3" name="正方形/長方形 1622">
                    <a:extLst>
                      <a:ext uri="{FF2B5EF4-FFF2-40B4-BE49-F238E27FC236}">
                        <a16:creationId xmlns:a16="http://schemas.microsoft.com/office/drawing/2014/main" id="{13B157D2-A027-4127-8804-3DB2F8B1ACAE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9" name="グループ化 1618">
                  <a:extLst>
                    <a:ext uri="{FF2B5EF4-FFF2-40B4-BE49-F238E27FC236}">
                      <a16:creationId xmlns:a16="http://schemas.microsoft.com/office/drawing/2014/main" id="{02A71594-79DE-4E6F-9EEE-AB97DFEAF2E0}"/>
                    </a:ext>
                  </a:extLst>
                </p:cNvPr>
                <p:cNvGrpSpPr/>
                <p:nvPr/>
              </p:nvGrpSpPr>
              <p:grpSpPr>
                <a:xfrm>
                  <a:off x="905774" y="3255985"/>
                  <a:ext cx="1335357" cy="234435"/>
                  <a:chOff x="905774" y="3255985"/>
                  <a:chExt cx="1335357" cy="234435"/>
                </a:xfrm>
                <a:solidFill>
                  <a:srgbClr val="92D050"/>
                </a:solidFill>
              </p:grpSpPr>
              <p:sp>
                <p:nvSpPr>
                  <p:cNvPr id="1620" name="正方形/長方形 1619">
                    <a:extLst>
                      <a:ext uri="{FF2B5EF4-FFF2-40B4-BE49-F238E27FC236}">
                        <a16:creationId xmlns:a16="http://schemas.microsoft.com/office/drawing/2014/main" id="{617710DF-E140-44C7-AAA7-3646161B8B69}"/>
                      </a:ext>
                    </a:extLst>
                  </p:cNvPr>
                  <p:cNvSpPr/>
                  <p:nvPr/>
                </p:nvSpPr>
                <p:spPr>
                  <a:xfrm>
                    <a:off x="905774" y="3255985"/>
                    <a:ext cx="664234" cy="234435"/>
                  </a:xfrm>
                  <a:prstGeom prst="rect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1" name="正方形/長方形 1620">
                    <a:extLst>
                      <a:ext uri="{FF2B5EF4-FFF2-40B4-BE49-F238E27FC236}">
                        <a16:creationId xmlns:a16="http://schemas.microsoft.com/office/drawing/2014/main" id="{17194BBE-479C-4CBD-BA86-95A54DE23510}"/>
                      </a:ext>
                    </a:extLst>
                  </p:cNvPr>
                  <p:cNvSpPr/>
                  <p:nvPr/>
                </p:nvSpPr>
                <p:spPr>
                  <a:xfrm>
                    <a:off x="1576897" y="3255985"/>
                    <a:ext cx="664234" cy="234435"/>
                  </a:xfrm>
                  <a:prstGeom prst="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14" name="グループ化 1613">
                <a:extLst>
                  <a:ext uri="{FF2B5EF4-FFF2-40B4-BE49-F238E27FC236}">
                    <a16:creationId xmlns:a16="http://schemas.microsoft.com/office/drawing/2014/main" id="{3DF680CE-DEE6-4653-B1F7-6D96A6D28AF5}"/>
                  </a:ext>
                </a:extLst>
              </p:cNvPr>
              <p:cNvGrpSpPr/>
              <p:nvPr/>
            </p:nvGrpSpPr>
            <p:grpSpPr>
              <a:xfrm>
                <a:off x="748157" y="3407061"/>
                <a:ext cx="1643702" cy="699122"/>
                <a:chOff x="970840" y="4991100"/>
                <a:chExt cx="1643702" cy="699122"/>
              </a:xfrm>
            </p:grpSpPr>
            <p:sp>
              <p:nvSpPr>
                <p:cNvPr id="1615" name="フリーフォーム: 図形 1614">
                  <a:extLst>
                    <a:ext uri="{FF2B5EF4-FFF2-40B4-BE49-F238E27FC236}">
                      <a16:creationId xmlns:a16="http://schemas.microsoft.com/office/drawing/2014/main" id="{3C7C2FC6-5EC4-4AB8-AAA3-C3B9640DACD3}"/>
                    </a:ext>
                  </a:extLst>
                </p:cNvPr>
                <p:cNvSpPr/>
                <p:nvPr/>
              </p:nvSpPr>
              <p:spPr>
                <a:xfrm>
                  <a:off x="1385341" y="5142133"/>
                  <a:ext cx="804692" cy="548089"/>
                </a:xfrm>
                <a:custGeom>
                  <a:avLst/>
                  <a:gdLst>
                    <a:gd name="connsiteX0" fmla="*/ 402346 w 804692"/>
                    <a:gd name="connsiteY0" fmla="*/ 119263 h 548089"/>
                    <a:gd name="connsiteX1" fmla="*/ 247565 w 804692"/>
                    <a:gd name="connsiteY1" fmla="*/ 274044 h 548089"/>
                    <a:gd name="connsiteX2" fmla="*/ 402346 w 804692"/>
                    <a:gd name="connsiteY2" fmla="*/ 428825 h 548089"/>
                    <a:gd name="connsiteX3" fmla="*/ 557127 w 804692"/>
                    <a:gd name="connsiteY3" fmla="*/ 274044 h 548089"/>
                    <a:gd name="connsiteX4" fmla="*/ 402346 w 804692"/>
                    <a:gd name="connsiteY4" fmla="*/ 119263 h 548089"/>
                    <a:gd name="connsiteX5" fmla="*/ 170363 w 804692"/>
                    <a:gd name="connsiteY5" fmla="*/ 0 h 548089"/>
                    <a:gd name="connsiteX6" fmla="*/ 634329 w 804692"/>
                    <a:gd name="connsiteY6" fmla="*/ 0 h 548089"/>
                    <a:gd name="connsiteX7" fmla="*/ 804692 w 804692"/>
                    <a:gd name="connsiteY7" fmla="*/ 548089 h 548089"/>
                    <a:gd name="connsiteX8" fmla="*/ 0 w 804692"/>
                    <a:gd name="connsiteY8" fmla="*/ 548089 h 5480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04692" h="548089">
                      <a:moveTo>
                        <a:pt x="402346" y="119263"/>
                      </a:moveTo>
                      <a:cubicBezTo>
                        <a:pt x="316863" y="119263"/>
                        <a:pt x="247565" y="188561"/>
                        <a:pt x="247565" y="274044"/>
                      </a:cubicBezTo>
                      <a:cubicBezTo>
                        <a:pt x="247565" y="359527"/>
                        <a:pt x="316863" y="428825"/>
                        <a:pt x="402346" y="428825"/>
                      </a:cubicBezTo>
                      <a:cubicBezTo>
                        <a:pt x="487829" y="428825"/>
                        <a:pt x="557127" y="359527"/>
                        <a:pt x="557127" y="274044"/>
                      </a:cubicBezTo>
                      <a:cubicBezTo>
                        <a:pt x="557127" y="188561"/>
                        <a:pt x="487829" y="119263"/>
                        <a:pt x="402346" y="119263"/>
                      </a:cubicBezTo>
                      <a:close/>
                      <a:moveTo>
                        <a:pt x="170363" y="0"/>
                      </a:moveTo>
                      <a:lnTo>
                        <a:pt x="634329" y="0"/>
                      </a:lnTo>
                      <a:lnTo>
                        <a:pt x="804692" y="548089"/>
                      </a:lnTo>
                      <a:lnTo>
                        <a:pt x="0" y="548089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337F5E38-B756-4C82-89FF-BC141EC806AC}"/>
                    </a:ext>
                  </a:extLst>
                </p:cNvPr>
                <p:cNvSpPr/>
                <p:nvPr/>
              </p:nvSpPr>
              <p:spPr>
                <a:xfrm>
                  <a:off x="970840" y="4991100"/>
                  <a:ext cx="1643702" cy="196931"/>
                </a:xfrm>
                <a:custGeom>
                  <a:avLst/>
                  <a:gdLst>
                    <a:gd name="connsiteX0" fmla="*/ 0 w 1643702"/>
                    <a:gd name="connsiteY0" fmla="*/ 0 h 196931"/>
                    <a:gd name="connsiteX1" fmla="*/ 1643702 w 1643702"/>
                    <a:gd name="connsiteY1" fmla="*/ 0 h 196931"/>
                    <a:gd name="connsiteX2" fmla="*/ 1598065 w 1643702"/>
                    <a:gd name="connsiteY2" fmla="*/ 43767 h 196931"/>
                    <a:gd name="connsiteX3" fmla="*/ 821851 w 1643702"/>
                    <a:gd name="connsiteY3" fmla="*/ 196931 h 196931"/>
                    <a:gd name="connsiteX4" fmla="*/ 45637 w 1643702"/>
                    <a:gd name="connsiteY4" fmla="*/ 43767 h 1969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3702" h="196931">
                      <a:moveTo>
                        <a:pt x="0" y="0"/>
                      </a:moveTo>
                      <a:lnTo>
                        <a:pt x="1643702" y="0"/>
                      </a:lnTo>
                      <a:lnTo>
                        <a:pt x="1598065" y="43767"/>
                      </a:lnTo>
                      <a:cubicBezTo>
                        <a:pt x="1470179" y="133775"/>
                        <a:pt x="1170791" y="196931"/>
                        <a:pt x="821851" y="196931"/>
                      </a:cubicBezTo>
                      <a:cubicBezTo>
                        <a:pt x="472911" y="196931"/>
                        <a:pt x="173523" y="133775"/>
                        <a:pt x="45637" y="4376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612" name="四角形: 上の 2 つの角を丸める 1611">
              <a:extLst>
                <a:ext uri="{FF2B5EF4-FFF2-40B4-BE49-F238E27FC236}">
                  <a16:creationId xmlns:a16="http://schemas.microsoft.com/office/drawing/2014/main" id="{68800E79-207E-4CED-AB7F-2B9196AFC489}"/>
                </a:ext>
              </a:extLst>
            </p:cNvPr>
            <p:cNvSpPr/>
            <p:nvPr/>
          </p:nvSpPr>
          <p:spPr>
            <a:xfrm>
              <a:off x="6584950" y="5779379"/>
              <a:ext cx="2660650" cy="419100"/>
            </a:xfrm>
            <a:prstGeom prst="round2Same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pptxd06_ひな人形のイラスト</dc:title>
  <dc:subject>pptxd06_ひな人形のイラスト</dc:subject>
  <dc:creator>でじけろお</dc:creator>
  <cp:revision>1</cp:revision>
  <dcterms:created xsi:type="dcterms:W3CDTF">2018-05-20T00:31:01Z</dcterms:created>
  <dcterms:modified xsi:type="dcterms:W3CDTF">2020-02-17T12:48:37Z</dcterms:modified>
  <cp:version>1</cp:version>
</cp:coreProperties>
</file>